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3" r:id="rId3"/>
    <p:sldId id="285" r:id="rId4"/>
    <p:sldId id="286" r:id="rId5"/>
    <p:sldId id="289" r:id="rId6"/>
    <p:sldId id="304" r:id="rId7"/>
    <p:sldId id="290" r:id="rId8"/>
    <p:sldId id="291" r:id="rId9"/>
    <p:sldId id="293" r:id="rId10"/>
    <p:sldId id="292" r:id="rId11"/>
    <p:sldId id="295" r:id="rId12"/>
    <p:sldId id="300" r:id="rId13"/>
    <p:sldId id="297" r:id="rId14"/>
    <p:sldId id="298" r:id="rId15"/>
    <p:sldId id="299" r:id="rId16"/>
    <p:sldId id="302" r:id="rId17"/>
    <p:sldId id="306" r:id="rId18"/>
    <p:sldId id="313" r:id="rId19"/>
    <p:sldId id="280" r:id="rId20"/>
    <p:sldId id="278" r:id="rId21"/>
    <p:sldId id="281" r:id="rId22"/>
    <p:sldId id="260" r:id="rId23"/>
    <p:sldId id="316" r:id="rId24"/>
    <p:sldId id="309" r:id="rId25"/>
    <p:sldId id="318" r:id="rId26"/>
    <p:sldId id="310" r:id="rId27"/>
    <p:sldId id="314" r:id="rId28"/>
    <p:sldId id="311" r:id="rId29"/>
    <p:sldId id="317" r:id="rId30"/>
    <p:sldId id="27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44E"/>
    <a:srgbClr val="AB7942"/>
    <a:srgbClr val="134263"/>
    <a:srgbClr val="FBFA03"/>
    <a:srgbClr val="00FF01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3960D7-16A3-C3BF-0A3C-188B06C83140}" v="319" dt="2018-11-29T00:12:46.763"/>
    <p1510:client id="{AB035FB5-D8E3-2D91-0BF6-837F74816EFA}" v="12" dt="2018-11-29T23:36:31.6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3"/>
  </p:normalViewPr>
  <p:slideViewPr>
    <p:cSldViewPr snapToGrid="0">
      <p:cViewPr>
        <p:scale>
          <a:sx n="80" d="100"/>
          <a:sy n="80" d="100"/>
        </p:scale>
        <p:origin x="126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'le April DeVoss" userId="S::dad327@nau.edu::f41e8401-3ce6-44c1-8667-6cb75f279ada" providerId="AD" clId="Web-{111E997F-3A92-CFF4-FCA6-C6A3E9A657DE}"/>
    <pc:docChg chg="addSld delSld modSld">
      <pc:chgData name="Daniel'le April DeVoss" userId="S::dad327@nau.edu::f41e8401-3ce6-44c1-8667-6cb75f279ada" providerId="AD" clId="Web-{111E997F-3A92-CFF4-FCA6-C6A3E9A657DE}" dt="2018-11-25T20:00:03.741" v="55"/>
      <pc:docMkLst>
        <pc:docMk/>
      </pc:docMkLst>
      <pc:sldChg chg="addSp delSp modSp new">
        <pc:chgData name="Daniel'le April DeVoss" userId="S::dad327@nau.edu::f41e8401-3ce6-44c1-8667-6cb75f279ada" providerId="AD" clId="Web-{111E997F-3A92-CFF4-FCA6-C6A3E9A657DE}" dt="2018-11-25T19:57:28.850" v="27" actId="1076"/>
        <pc:sldMkLst>
          <pc:docMk/>
          <pc:sldMk cId="1393155978" sldId="278"/>
        </pc:sldMkLst>
        <pc:spChg chg="mod">
          <ac:chgData name="Daniel'le April DeVoss" userId="S::dad327@nau.edu::f41e8401-3ce6-44c1-8667-6cb75f279ada" providerId="AD" clId="Web-{111E997F-3A92-CFF4-FCA6-C6A3E9A657DE}" dt="2018-11-25T19:56:34.210" v="15" actId="1076"/>
          <ac:spMkLst>
            <pc:docMk/>
            <pc:sldMk cId="1393155978" sldId="278"/>
            <ac:spMk id="2" creationId="{10DDA573-58C3-4EAC-B80F-0633C180C704}"/>
          </ac:spMkLst>
        </pc:spChg>
        <pc:spChg chg="del">
          <ac:chgData name="Daniel'le April DeVoss" userId="S::dad327@nau.edu::f41e8401-3ce6-44c1-8667-6cb75f279ada" providerId="AD" clId="Web-{111E997F-3A92-CFF4-FCA6-C6A3E9A657DE}" dt="2018-11-25T19:54:55.178" v="8"/>
          <ac:spMkLst>
            <pc:docMk/>
            <pc:sldMk cId="1393155978" sldId="278"/>
            <ac:spMk id="3" creationId="{632E8462-2BFB-4C8A-9C6B-EABDEB80C423}"/>
          </ac:spMkLst>
        </pc:spChg>
        <pc:picChg chg="add mod ord">
          <ac:chgData name="Daniel'le April DeVoss" userId="S::dad327@nau.edu::f41e8401-3ce6-44c1-8667-6cb75f279ada" providerId="AD" clId="Web-{111E997F-3A92-CFF4-FCA6-C6A3E9A657DE}" dt="2018-11-25T19:57:20.835" v="25" actId="1076"/>
          <ac:picMkLst>
            <pc:docMk/>
            <pc:sldMk cId="1393155978" sldId="278"/>
            <ac:picMk id="4" creationId="{FBE8DD78-0725-469D-AC0C-D52799718BE0}"/>
          </ac:picMkLst>
        </pc:picChg>
        <pc:picChg chg="add mod">
          <ac:chgData name="Daniel'le April DeVoss" userId="S::dad327@nau.edu::f41e8401-3ce6-44c1-8667-6cb75f279ada" providerId="AD" clId="Web-{111E997F-3A92-CFF4-FCA6-C6A3E9A657DE}" dt="2018-11-25T19:57:28.850" v="27" actId="1076"/>
          <ac:picMkLst>
            <pc:docMk/>
            <pc:sldMk cId="1393155978" sldId="278"/>
            <ac:picMk id="6" creationId="{53BD08B5-7872-448C-A7AB-EB5EE008AD46}"/>
          </ac:picMkLst>
        </pc:picChg>
        <pc:picChg chg="add mod">
          <ac:chgData name="Daniel'le April DeVoss" userId="S::dad327@nau.edu::f41e8401-3ce6-44c1-8667-6cb75f279ada" providerId="AD" clId="Web-{111E997F-3A92-CFF4-FCA6-C6A3E9A657DE}" dt="2018-11-25T19:57:22.944" v="26" actId="1076"/>
          <ac:picMkLst>
            <pc:docMk/>
            <pc:sldMk cId="1393155978" sldId="278"/>
            <ac:picMk id="8" creationId="{E50845B3-820B-433E-B239-82C1001E6513}"/>
          </ac:picMkLst>
        </pc:picChg>
      </pc:sldChg>
      <pc:sldChg chg="addSp delSp modSp new">
        <pc:chgData name="Daniel'le April DeVoss" userId="S::dad327@nau.edu::f41e8401-3ce6-44c1-8667-6cb75f279ada" providerId="AD" clId="Web-{111E997F-3A92-CFF4-FCA6-C6A3E9A657DE}" dt="2018-11-25T20:00:03.741" v="55"/>
        <pc:sldMkLst>
          <pc:docMk/>
          <pc:sldMk cId="1859065576" sldId="279"/>
        </pc:sldMkLst>
        <pc:spChg chg="mod">
          <ac:chgData name="Daniel'le April DeVoss" userId="S::dad327@nau.edu::f41e8401-3ce6-44c1-8667-6cb75f279ada" providerId="AD" clId="Web-{111E997F-3A92-CFF4-FCA6-C6A3E9A657DE}" dt="2018-11-25T19:59:30.929" v="48" actId="1076"/>
          <ac:spMkLst>
            <pc:docMk/>
            <pc:sldMk cId="1859065576" sldId="279"/>
            <ac:spMk id="2" creationId="{5FA5EAD9-3628-41E2-9A29-6F92162167BE}"/>
          </ac:spMkLst>
        </pc:spChg>
        <pc:spChg chg="del">
          <ac:chgData name="Daniel'le April DeVoss" userId="S::dad327@nau.edu::f41e8401-3ce6-44c1-8667-6cb75f279ada" providerId="AD" clId="Web-{111E997F-3A92-CFF4-FCA6-C6A3E9A657DE}" dt="2018-11-25T19:58:15.804" v="29"/>
          <ac:spMkLst>
            <pc:docMk/>
            <pc:sldMk cId="1859065576" sldId="279"/>
            <ac:spMk id="3" creationId="{97AF7ADD-C3E7-42A1-8419-3B35B54C6330}"/>
          </ac:spMkLst>
        </pc:spChg>
        <pc:spChg chg="add mod">
          <ac:chgData name="Daniel'le April DeVoss" userId="S::dad327@nau.edu::f41e8401-3ce6-44c1-8667-6cb75f279ada" providerId="AD" clId="Web-{111E997F-3A92-CFF4-FCA6-C6A3E9A657DE}" dt="2018-11-25T19:58:15.835" v="31"/>
          <ac:spMkLst>
            <pc:docMk/>
            <pc:sldMk cId="1859065576" sldId="279"/>
            <ac:spMk id="6" creationId="{A0689733-101A-44CB-B948-2F59E7CF152B}"/>
          </ac:spMkLst>
        </pc:spChg>
        <pc:spChg chg="add del mod">
          <ac:chgData name="Daniel'le April DeVoss" userId="S::dad327@nau.edu::f41e8401-3ce6-44c1-8667-6cb75f279ada" providerId="AD" clId="Web-{111E997F-3A92-CFF4-FCA6-C6A3E9A657DE}" dt="2018-11-25T19:59:59.132" v="53"/>
          <ac:spMkLst>
            <pc:docMk/>
            <pc:sldMk cId="1859065576" sldId="279"/>
            <ac:spMk id="9" creationId="{C6598590-0733-4AC0-9088-322096CA93BF}"/>
          </ac:spMkLst>
        </pc:spChg>
        <pc:graphicFrameChg chg="add mod ord modGraphic">
          <ac:chgData name="Daniel'le April DeVoss" userId="S::dad327@nau.edu::f41e8401-3ce6-44c1-8667-6cb75f279ada" providerId="AD" clId="Web-{111E997F-3A92-CFF4-FCA6-C6A3E9A657DE}" dt="2018-11-25T20:00:03.741" v="55"/>
          <ac:graphicFrameMkLst>
            <pc:docMk/>
            <pc:sldMk cId="1859065576" sldId="279"/>
            <ac:graphicFrameMk id="5" creationId="{0D0C50A3-1529-41B9-8426-9237811D30B4}"/>
          </ac:graphicFrameMkLst>
        </pc:graphicFrameChg>
        <pc:graphicFrameChg chg="add mod modGraphic">
          <ac:chgData name="Daniel'le April DeVoss" userId="S::dad327@nau.edu::f41e8401-3ce6-44c1-8667-6cb75f279ada" providerId="AD" clId="Web-{111E997F-3A92-CFF4-FCA6-C6A3E9A657DE}" dt="2018-11-25T19:59:49.710" v="51"/>
          <ac:graphicFrameMkLst>
            <pc:docMk/>
            <pc:sldMk cId="1859065576" sldId="279"/>
            <ac:graphicFrameMk id="8" creationId="{C6C9A611-9D90-490E-B109-E2EB08FC1955}"/>
          </ac:graphicFrameMkLst>
        </pc:graphicFrameChg>
      </pc:sldChg>
    </pc:docChg>
  </pc:docChgLst>
  <pc:docChgLst>
    <pc:chgData name="Daniel'le April DeVoss" userId="S::dad327@nau.edu::f41e8401-3ce6-44c1-8667-6cb75f279ada" providerId="AD" clId="Web-{AB035FB5-D8E3-2D91-0BF6-837F74816EFA}"/>
    <pc:docChg chg="modSld">
      <pc:chgData name="Daniel'le April DeVoss" userId="S::dad327@nau.edu::f41e8401-3ce6-44c1-8667-6cb75f279ada" providerId="AD" clId="Web-{AB035FB5-D8E3-2D91-0BF6-837F74816EFA}" dt="2018-11-29T23:36:40.775" v="34" actId="20577"/>
      <pc:docMkLst>
        <pc:docMk/>
      </pc:docMkLst>
      <pc:sldChg chg="modSp">
        <pc:chgData name="Daniel'le April DeVoss" userId="S::dad327@nau.edu::f41e8401-3ce6-44c1-8667-6cb75f279ada" providerId="AD" clId="Web-{AB035FB5-D8E3-2D91-0BF6-837F74816EFA}" dt="2018-11-29T20:16:25.225" v="4" actId="20577"/>
        <pc:sldMkLst>
          <pc:docMk/>
          <pc:sldMk cId="835609442" sldId="282"/>
        </pc:sldMkLst>
        <pc:spChg chg="mod">
          <ac:chgData name="Daniel'le April DeVoss" userId="S::dad327@nau.edu::f41e8401-3ce6-44c1-8667-6cb75f279ada" providerId="AD" clId="Web-{AB035FB5-D8E3-2D91-0BF6-837F74816EFA}" dt="2018-11-29T20:16:25.225" v="4" actId="20577"/>
          <ac:spMkLst>
            <pc:docMk/>
            <pc:sldMk cId="835609442" sldId="282"/>
            <ac:spMk id="9" creationId="{00000000-0000-0000-0000-000000000000}"/>
          </ac:spMkLst>
        </pc:spChg>
      </pc:sldChg>
      <pc:sldChg chg="modSp">
        <pc:chgData name="Daniel'le April DeVoss" userId="S::dad327@nau.edu::f41e8401-3ce6-44c1-8667-6cb75f279ada" providerId="AD" clId="Web-{AB035FB5-D8E3-2D91-0BF6-837F74816EFA}" dt="2018-11-29T23:36:31.665" v="31" actId="20577"/>
        <pc:sldMkLst>
          <pc:docMk/>
          <pc:sldMk cId="1397247588" sldId="293"/>
        </pc:sldMkLst>
        <pc:spChg chg="mod">
          <ac:chgData name="Daniel'le April DeVoss" userId="S::dad327@nau.edu::f41e8401-3ce6-44c1-8667-6cb75f279ada" providerId="AD" clId="Web-{AB035FB5-D8E3-2D91-0BF6-837F74816EFA}" dt="2018-11-29T23:36:31.665" v="31" actId="20577"/>
          <ac:spMkLst>
            <pc:docMk/>
            <pc:sldMk cId="1397247588" sldId="293"/>
            <ac:spMk id="2" creationId="{00000000-0000-0000-0000-000000000000}"/>
          </ac:spMkLst>
        </pc:spChg>
      </pc:sldChg>
    </pc:docChg>
  </pc:docChgLst>
  <pc:docChgLst>
    <pc:chgData name="Daniel'le April DeVoss" userId="S::dad327@nau.edu::f41e8401-3ce6-44c1-8667-6cb75f279ada" providerId="AD" clId="Web-{2B3960D7-16A3-C3BF-0A3C-188B06C83140}"/>
    <pc:docChg chg="modSld">
      <pc:chgData name="Daniel'le April DeVoss" userId="S::dad327@nau.edu::f41e8401-3ce6-44c1-8667-6cb75f279ada" providerId="AD" clId="Web-{2B3960D7-16A3-C3BF-0A3C-188B06C83140}" dt="2018-11-29T00:16:17.404" v="358" actId="1076"/>
      <pc:docMkLst>
        <pc:docMk/>
      </pc:docMkLst>
      <pc:sldChg chg="addSp delSp modSp mod modClrScheme chgLayout">
        <pc:chgData name="Daniel'le April DeVoss" userId="S::dad327@nau.edu::f41e8401-3ce6-44c1-8667-6cb75f279ada" providerId="AD" clId="Web-{2B3960D7-16A3-C3BF-0A3C-188B06C83140}" dt="2018-11-29T00:16:17.404" v="358" actId="1076"/>
        <pc:sldMkLst>
          <pc:docMk/>
          <pc:sldMk cId="1336881401" sldId="260"/>
        </pc:sldMkLst>
        <pc:spChg chg="del mod">
          <ac:chgData name="Daniel'le April DeVoss" userId="S::dad327@nau.edu::f41e8401-3ce6-44c1-8667-6cb75f279ada" providerId="AD" clId="Web-{2B3960D7-16A3-C3BF-0A3C-188B06C83140}" dt="2018-11-29T00:12:39.716" v="288"/>
          <ac:spMkLst>
            <pc:docMk/>
            <pc:sldMk cId="1336881401" sldId="260"/>
            <ac:spMk id="2" creationId="{00000000-0000-0000-0000-000000000000}"/>
          </ac:spMkLst>
        </pc:spChg>
        <pc:spChg chg="mod ord">
          <ac:chgData name="Daniel'le April DeVoss" userId="S::dad327@nau.edu::f41e8401-3ce6-44c1-8667-6cb75f279ada" providerId="AD" clId="Web-{2B3960D7-16A3-C3BF-0A3C-188B06C83140}" dt="2018-11-29T00:14:25.373" v="291"/>
          <ac:spMkLst>
            <pc:docMk/>
            <pc:sldMk cId="1336881401" sldId="260"/>
            <ac:spMk id="3" creationId="{00000000-0000-0000-0000-000000000000}"/>
          </ac:spMkLst>
        </pc:spChg>
        <pc:spChg chg="add mod">
          <ac:chgData name="Daniel'le April DeVoss" userId="S::dad327@nau.edu::f41e8401-3ce6-44c1-8667-6cb75f279ada" providerId="AD" clId="Web-{2B3960D7-16A3-C3BF-0A3C-188B06C83140}" dt="2018-11-29T00:12:33.123" v="287"/>
          <ac:spMkLst>
            <pc:docMk/>
            <pc:sldMk cId="1336881401" sldId="260"/>
            <ac:spMk id="7" creationId="{99A082CE-288B-41C1-8A37-C82B23526340}"/>
          </ac:spMkLst>
        </pc:spChg>
        <pc:spChg chg="add mod ord">
          <ac:chgData name="Daniel'le April DeVoss" userId="S::dad327@nau.edu::f41e8401-3ce6-44c1-8667-6cb75f279ada" providerId="AD" clId="Web-{2B3960D7-16A3-C3BF-0A3C-188B06C83140}" dt="2018-11-29T00:16:17.404" v="358" actId="1076"/>
          <ac:spMkLst>
            <pc:docMk/>
            <pc:sldMk cId="1336881401" sldId="260"/>
            <ac:spMk id="8" creationId="{E6F87849-22D4-498C-B65F-33F4D8B55476}"/>
          </ac:spMkLst>
        </pc:spChg>
        <pc:spChg chg="add del mod ord">
          <ac:chgData name="Daniel'le April DeVoss" userId="S::dad327@nau.edu::f41e8401-3ce6-44c1-8667-6cb75f279ada" providerId="AD" clId="Web-{2B3960D7-16A3-C3BF-0A3C-188B06C83140}" dt="2018-11-29T00:14:37.373" v="293"/>
          <ac:spMkLst>
            <pc:docMk/>
            <pc:sldMk cId="1336881401" sldId="260"/>
            <ac:spMk id="9" creationId="{59C366DB-7535-4420-8C42-1050D9106B7D}"/>
          </ac:spMkLst>
        </pc:spChg>
        <pc:spChg chg="add del mod ord">
          <ac:chgData name="Daniel'le April DeVoss" userId="S::dad327@nau.edu::f41e8401-3ce6-44c1-8667-6cb75f279ada" providerId="AD" clId="Web-{2B3960D7-16A3-C3BF-0A3C-188B06C83140}" dt="2018-11-29T00:14:31.498" v="292"/>
          <ac:spMkLst>
            <pc:docMk/>
            <pc:sldMk cId="1336881401" sldId="260"/>
            <ac:spMk id="10" creationId="{F29EE3E7-3E38-4C45-BB5B-0C510E961194}"/>
          </ac:spMkLst>
        </pc:spChg>
        <pc:spChg chg="add mod">
          <ac:chgData name="Daniel'le April DeVoss" userId="S::dad327@nau.edu::f41e8401-3ce6-44c1-8667-6cb75f279ada" providerId="AD" clId="Web-{2B3960D7-16A3-C3BF-0A3C-188B06C83140}" dt="2018-11-29T00:15:46.498" v="353" actId="1076"/>
          <ac:spMkLst>
            <pc:docMk/>
            <pc:sldMk cId="1336881401" sldId="260"/>
            <ac:spMk id="11" creationId="{0D3B0E8D-D6F8-4078-9F2C-8E614A97A67C}"/>
          </ac:spMkLst>
        </pc:spChg>
        <pc:graphicFrameChg chg="add mod modGraphic">
          <ac:chgData name="Daniel'le April DeVoss" userId="S::dad327@nau.edu::f41e8401-3ce6-44c1-8667-6cb75f279ada" providerId="AD" clId="Web-{2B3960D7-16A3-C3BF-0A3C-188B06C83140}" dt="2018-11-29T00:15:58.248" v="357"/>
          <ac:graphicFrameMkLst>
            <pc:docMk/>
            <pc:sldMk cId="1336881401" sldId="260"/>
            <ac:graphicFrameMk id="6" creationId="{ADF83F0A-DA44-40F4-BBD6-09A0AD58D216}"/>
          </ac:graphicFrameMkLst>
        </pc:graphicFrameChg>
      </pc:sldChg>
      <pc:sldChg chg="addSp delSp modSp">
        <pc:chgData name="Daniel'le April DeVoss" userId="S::dad327@nau.edu::f41e8401-3ce6-44c1-8667-6cb75f279ada" providerId="AD" clId="Web-{2B3960D7-16A3-C3BF-0A3C-188B06C83140}" dt="2018-11-29T00:09:55.404" v="281" actId="1076"/>
        <pc:sldMkLst>
          <pc:docMk/>
          <pc:sldMk cId="1859065576" sldId="279"/>
        </pc:sldMkLst>
        <pc:spChg chg="del mod">
          <ac:chgData name="Daniel'le April DeVoss" userId="S::dad327@nau.edu::f41e8401-3ce6-44c1-8667-6cb75f279ada" providerId="AD" clId="Web-{2B3960D7-16A3-C3BF-0A3C-188B06C83140}" dt="2018-11-29T00:07:09.669" v="40"/>
          <ac:spMkLst>
            <pc:docMk/>
            <pc:sldMk cId="1859065576" sldId="279"/>
            <ac:spMk id="4" creationId="{85AB9C54-547F-4DED-A6F0-04AD8F953E2E}"/>
          </ac:spMkLst>
        </pc:spChg>
        <pc:spChg chg="add mod">
          <ac:chgData name="Daniel'le April DeVoss" userId="S::dad327@nau.edu::f41e8401-3ce6-44c1-8667-6cb75f279ada" providerId="AD" clId="Web-{2B3960D7-16A3-C3BF-0A3C-188B06C83140}" dt="2018-11-29T00:07:15.482" v="44" actId="1076"/>
          <ac:spMkLst>
            <pc:docMk/>
            <pc:sldMk cId="1859065576" sldId="279"/>
            <ac:spMk id="7" creationId="{21ACB704-A96A-4ADC-A4F9-9F02599F4EA6}"/>
          </ac:spMkLst>
        </pc:spChg>
        <pc:spChg chg="add mod">
          <ac:chgData name="Daniel'le April DeVoss" userId="S::dad327@nau.edu::f41e8401-3ce6-44c1-8667-6cb75f279ada" providerId="AD" clId="Web-{2B3960D7-16A3-C3BF-0A3C-188B06C83140}" dt="2018-11-29T00:07:28.654" v="47"/>
          <ac:spMkLst>
            <pc:docMk/>
            <pc:sldMk cId="1859065576" sldId="279"/>
            <ac:spMk id="10" creationId="{13E8EF50-05DC-4B02-AC71-E0C5EDE94E07}"/>
          </ac:spMkLst>
        </pc:spChg>
        <pc:spChg chg="add mod">
          <ac:chgData name="Daniel'le April DeVoss" userId="S::dad327@nau.edu::f41e8401-3ce6-44c1-8667-6cb75f279ada" providerId="AD" clId="Web-{2B3960D7-16A3-C3BF-0A3C-188B06C83140}" dt="2018-11-29T00:08:06.701" v="53" actId="1076"/>
          <ac:spMkLst>
            <pc:docMk/>
            <pc:sldMk cId="1859065576" sldId="279"/>
            <ac:spMk id="13" creationId="{952EA2BC-DCC3-473F-A27F-AD428328D536}"/>
          </ac:spMkLst>
        </pc:spChg>
        <pc:spChg chg="add mod">
          <ac:chgData name="Daniel'le April DeVoss" userId="S::dad327@nau.edu::f41e8401-3ce6-44c1-8667-6cb75f279ada" providerId="AD" clId="Web-{2B3960D7-16A3-C3BF-0A3C-188B06C83140}" dt="2018-11-29T00:09:06.919" v="208" actId="1076"/>
          <ac:spMkLst>
            <pc:docMk/>
            <pc:sldMk cId="1859065576" sldId="279"/>
            <ac:spMk id="14" creationId="{A3345527-E328-4A14-B07B-5A2029B7AFB4}"/>
          </ac:spMkLst>
        </pc:spChg>
        <pc:spChg chg="add del mod">
          <ac:chgData name="Daniel'le April DeVoss" userId="S::dad327@nau.edu::f41e8401-3ce6-44c1-8667-6cb75f279ada" providerId="AD" clId="Web-{2B3960D7-16A3-C3BF-0A3C-188B06C83140}" dt="2018-11-29T00:09:18.404" v="213"/>
          <ac:spMkLst>
            <pc:docMk/>
            <pc:sldMk cId="1859065576" sldId="279"/>
            <ac:spMk id="17" creationId="{542831F6-7655-4222-94D2-5E6DCEBEB0EE}"/>
          </ac:spMkLst>
        </pc:spChg>
        <pc:spChg chg="add mod">
          <ac:chgData name="Daniel'le April DeVoss" userId="S::dad327@nau.edu::f41e8401-3ce6-44c1-8667-6cb75f279ada" providerId="AD" clId="Web-{2B3960D7-16A3-C3BF-0A3C-188B06C83140}" dt="2018-11-29T00:09:55.404" v="281" actId="1076"/>
          <ac:spMkLst>
            <pc:docMk/>
            <pc:sldMk cId="1859065576" sldId="279"/>
            <ac:spMk id="18" creationId="{15B59E6C-45BF-4B88-BFCC-5FCAB0B4D487}"/>
          </ac:spMkLst>
        </pc:spChg>
        <pc:graphicFrameChg chg="add mod ord modGraphic">
          <ac:chgData name="Daniel'le April DeVoss" userId="S::dad327@nau.edu::f41e8401-3ce6-44c1-8667-6cb75f279ada" providerId="AD" clId="Web-{2B3960D7-16A3-C3BF-0A3C-188B06C83140}" dt="2018-11-29T00:07:15.451" v="43" actId="1076"/>
          <ac:graphicFrameMkLst>
            <pc:docMk/>
            <pc:sldMk cId="1859065576" sldId="279"/>
            <ac:graphicFrameMk id="6" creationId="{2B01273D-59B8-43DE-9F63-A455987DF663}"/>
          </ac:graphicFrameMkLst>
        </pc:graphicFrameChg>
        <pc:graphicFrameChg chg="add del mod">
          <ac:chgData name="Daniel'le April DeVoss" userId="S::dad327@nau.edu::f41e8401-3ce6-44c1-8667-6cb75f279ada" providerId="AD" clId="Web-{2B3960D7-16A3-C3BF-0A3C-188B06C83140}" dt="2018-11-29T00:07:56.419" v="48"/>
          <ac:graphicFrameMkLst>
            <pc:docMk/>
            <pc:sldMk cId="1859065576" sldId="279"/>
            <ac:graphicFrameMk id="9" creationId="{1A4C8A70-9C97-4F7B-B813-7BE380545EA9}"/>
          </ac:graphicFrameMkLst>
        </pc:graphicFrameChg>
        <pc:graphicFrameChg chg="add mod modGraphic">
          <ac:chgData name="Daniel'le April DeVoss" userId="S::dad327@nau.edu::f41e8401-3ce6-44c1-8667-6cb75f279ada" providerId="AD" clId="Web-{2B3960D7-16A3-C3BF-0A3C-188B06C83140}" dt="2018-11-29T00:08:21.826" v="55" actId="1076"/>
          <ac:graphicFrameMkLst>
            <pc:docMk/>
            <pc:sldMk cId="1859065576" sldId="279"/>
            <ac:graphicFrameMk id="12" creationId="{8CF4BF83-BD79-431D-8058-D8BB127FF669}"/>
          </ac:graphicFrameMkLst>
        </pc:graphicFrameChg>
        <pc:graphicFrameChg chg="add del mod">
          <ac:chgData name="Daniel'le April DeVoss" userId="S::dad327@nau.edu::f41e8401-3ce6-44c1-8667-6cb75f279ada" providerId="AD" clId="Web-{2B3960D7-16A3-C3BF-0A3C-188B06C83140}" dt="2018-11-29T00:09:18.404" v="214"/>
          <ac:graphicFrameMkLst>
            <pc:docMk/>
            <pc:sldMk cId="1859065576" sldId="279"/>
            <ac:graphicFrameMk id="16" creationId="{CAA13D84-0090-48D6-8112-A6BEAAEC1684}"/>
          </ac:graphicFrameMkLst>
        </pc:graphicFrameChg>
      </pc:sldChg>
      <pc:sldChg chg="addSp delSp modSp mod modClrScheme chgLayout">
        <pc:chgData name="Daniel'le April DeVoss" userId="S::dad327@nau.edu::f41e8401-3ce6-44c1-8667-6cb75f279ada" providerId="AD" clId="Web-{2B3960D7-16A3-C3BF-0A3C-188B06C83140}" dt="2018-11-29T00:05:53.888" v="36"/>
        <pc:sldMkLst>
          <pc:docMk/>
          <pc:sldMk cId="835609442" sldId="282"/>
        </pc:sldMkLst>
        <pc:spChg chg="mod ord">
          <ac:chgData name="Daniel'le April DeVoss" userId="S::dad327@nau.edu::f41e8401-3ce6-44c1-8667-6cb75f279ada" providerId="AD" clId="Web-{2B3960D7-16A3-C3BF-0A3C-188B06C83140}" dt="2018-11-29T00:05:25.685" v="0"/>
          <ac:spMkLst>
            <pc:docMk/>
            <pc:sldMk cId="835609442" sldId="282"/>
            <ac:spMk id="2" creationId="{EF527CA3-F1AC-4822-8D58-37AEA85CC4A0}"/>
          </ac:spMkLst>
        </pc:spChg>
        <pc:spChg chg="del mod ord">
          <ac:chgData name="Daniel'le April DeVoss" userId="S::dad327@nau.edu::f41e8401-3ce6-44c1-8667-6cb75f279ada" providerId="AD" clId="Web-{2B3960D7-16A3-C3BF-0A3C-188B06C83140}" dt="2018-11-29T00:05:32.966" v="6"/>
          <ac:spMkLst>
            <pc:docMk/>
            <pc:sldMk cId="835609442" sldId="282"/>
            <ac:spMk id="3" creationId="{C62527F0-D481-49B1-A6F3-47C62CF88C5A}"/>
          </ac:spMkLst>
        </pc:spChg>
        <pc:spChg chg="del">
          <ac:chgData name="Daniel'le April DeVoss" userId="S::dad327@nau.edu::f41e8401-3ce6-44c1-8667-6cb75f279ada" providerId="AD" clId="Web-{2B3960D7-16A3-C3BF-0A3C-188B06C83140}" dt="2018-11-29T00:05:25.685" v="0"/>
          <ac:spMkLst>
            <pc:docMk/>
            <pc:sldMk cId="835609442" sldId="282"/>
            <ac:spMk id="4" creationId="{0D638C95-1DA2-4946-B44E-591CF1E19B5F}"/>
          </ac:spMkLst>
        </pc:spChg>
        <pc:spChg chg="mod ord">
          <ac:chgData name="Daniel'le April DeVoss" userId="S::dad327@nau.edu::f41e8401-3ce6-44c1-8667-6cb75f279ada" providerId="AD" clId="Web-{2B3960D7-16A3-C3BF-0A3C-188B06C83140}" dt="2018-11-29T00:05:25.685" v="0"/>
          <ac:spMkLst>
            <pc:docMk/>
            <pc:sldMk cId="835609442" sldId="282"/>
            <ac:spMk id="5" creationId="{00000000-0000-0000-0000-000000000000}"/>
          </ac:spMkLst>
        </pc:spChg>
        <pc:spChg chg="add mod">
          <ac:chgData name="Daniel'le April DeVoss" userId="S::dad327@nau.edu::f41e8401-3ce6-44c1-8667-6cb75f279ada" providerId="AD" clId="Web-{2B3960D7-16A3-C3BF-0A3C-188B06C83140}" dt="2018-11-29T00:05:32.982" v="8"/>
          <ac:spMkLst>
            <pc:docMk/>
            <pc:sldMk cId="835609442" sldId="282"/>
            <ac:spMk id="8" creationId="{18F734E1-0E4A-423D-9319-4B96A608AFA5}"/>
          </ac:spMkLst>
        </pc:spChg>
        <pc:graphicFrameChg chg="add mod ord modGraphic">
          <ac:chgData name="Daniel'le April DeVoss" userId="S::dad327@nau.edu::f41e8401-3ce6-44c1-8667-6cb75f279ada" providerId="AD" clId="Web-{2B3960D7-16A3-C3BF-0A3C-188B06C83140}" dt="2018-11-29T00:05:53.888" v="36"/>
          <ac:graphicFrameMkLst>
            <pc:docMk/>
            <pc:sldMk cId="835609442" sldId="282"/>
            <ac:graphicFrameMk id="7" creationId="{F3AB9C34-655D-4C54-B6C1-6CDF81E2439A}"/>
          </ac:graphicFrameMkLst>
        </pc:graphicFrameChg>
      </pc:sldChg>
    </pc:docChg>
  </pc:docChgLst>
  <pc:docChgLst>
    <pc:chgData name="Meshal Khaled Alomar" userId="571dc4b9-b17c-4e60-9803-fbf2c9f22528" providerId="ADAL" clId="{C639E152-C886-8049-B606-8F776DDB219C}"/>
    <pc:docChg chg="undo custSel addSld delSld modSld">
      <pc:chgData name="Meshal Khaled Alomar" userId="571dc4b9-b17c-4e60-9803-fbf2c9f22528" providerId="ADAL" clId="{C639E152-C886-8049-B606-8F776DDB219C}" dt="2018-11-29T02:42:33.260" v="175" actId="20577"/>
      <pc:docMkLst>
        <pc:docMk/>
      </pc:docMkLst>
      <pc:sldChg chg="addSp modSp add del">
        <pc:chgData name="Meshal Khaled Alomar" userId="571dc4b9-b17c-4e60-9803-fbf2c9f22528" providerId="ADAL" clId="{C639E152-C886-8049-B606-8F776DDB219C}" dt="2018-11-29T02:42:33.260" v="175" actId="20577"/>
        <pc:sldMkLst>
          <pc:docMk/>
          <pc:sldMk cId="1699234788" sldId="309"/>
        </pc:sldMkLst>
        <pc:spChg chg="mod ord">
          <ac:chgData name="Meshal Khaled Alomar" userId="571dc4b9-b17c-4e60-9803-fbf2c9f22528" providerId="ADAL" clId="{C639E152-C886-8049-B606-8F776DDB219C}" dt="2018-11-29T02:02:27.313" v="0" actId="700"/>
          <ac:spMkLst>
            <pc:docMk/>
            <pc:sldMk cId="1699234788" sldId="309"/>
            <ac:spMk id="2" creationId="{00000000-0000-0000-0000-000000000000}"/>
          </ac:spMkLst>
        </pc:spChg>
        <pc:spChg chg="add mod ord">
          <ac:chgData name="Meshal Khaled Alomar" userId="571dc4b9-b17c-4e60-9803-fbf2c9f22528" providerId="ADAL" clId="{C639E152-C886-8049-B606-8F776DDB219C}" dt="2018-11-29T02:42:33.260" v="175" actId="20577"/>
          <ac:spMkLst>
            <pc:docMk/>
            <pc:sldMk cId="1699234788" sldId="309"/>
            <ac:spMk id="3" creationId="{178D6487-21C0-A44C-A7EF-9D116C984BAC}"/>
          </ac:spMkLst>
        </pc:spChg>
        <pc:spChg chg="mod ord">
          <ac:chgData name="Meshal Khaled Alomar" userId="571dc4b9-b17c-4e60-9803-fbf2c9f22528" providerId="ADAL" clId="{C639E152-C886-8049-B606-8F776DDB219C}" dt="2018-11-29T02:02:27.313" v="0" actId="700"/>
          <ac:spMkLst>
            <pc:docMk/>
            <pc:sldMk cId="1699234788" sldId="309"/>
            <ac:spMk id="4" creationId="{00000000-0000-0000-0000-000000000000}"/>
          </ac:spMkLst>
        </pc:spChg>
      </pc:sldChg>
    </pc:docChg>
  </pc:docChgLst>
  <pc:docChgLst>
    <pc:chgData name="Meshal Khaled Alomar" userId="S::ma2464@nau.edu::571dc4b9-b17c-4e60-9803-fbf2c9f22528" providerId="AD" clId="Web-{C6C14CFB-BCE6-E862-83E0-5280EFD7DB74}"/>
    <pc:docChg chg="modSld">
      <pc:chgData name="Meshal Khaled Alomar" userId="S::ma2464@nau.edu::571dc4b9-b17c-4e60-9803-fbf2c9f22528" providerId="AD" clId="Web-{C6C14CFB-BCE6-E862-83E0-5280EFD7DB74}" dt="2018-12-12T07:06:31.079" v="0"/>
      <pc:docMkLst>
        <pc:docMk/>
      </pc:docMkLst>
      <pc:sldChg chg="delDesignElem">
        <pc:chgData name="Meshal Khaled Alomar" userId="S::ma2464@nau.edu::571dc4b9-b17c-4e60-9803-fbf2c9f22528" providerId="AD" clId="Web-{C6C14CFB-BCE6-E862-83E0-5280EFD7DB74}" dt="2018-12-12T07:06:31.079" v="0"/>
        <pc:sldMkLst>
          <pc:docMk/>
          <pc:sldMk cId="1950755174" sldId="281"/>
        </pc:sldMkLst>
      </pc:sldChg>
    </pc:docChg>
  </pc:docChgLst>
  <pc:docChgLst>
    <pc:chgData name="Daniel'le April DeVoss" userId="S::dad327@nau.edu::f41e8401-3ce6-44c1-8667-6cb75f279ada" providerId="AD" clId="Web-{CE59DFB1-0E25-4123-24ED-FD4F77ABA596}"/>
    <pc:docChg chg="addSld modSld">
      <pc:chgData name="Daniel'le April DeVoss" userId="S::dad327@nau.edu::f41e8401-3ce6-44c1-8667-6cb75f279ada" providerId="AD" clId="Web-{CE59DFB1-0E25-4123-24ED-FD4F77ABA596}" dt="2018-11-26T02:42:26.524" v="317" actId="20577"/>
      <pc:docMkLst>
        <pc:docMk/>
      </pc:docMkLst>
      <pc:sldChg chg="modSp">
        <pc:chgData name="Daniel'le April DeVoss" userId="S::dad327@nau.edu::f41e8401-3ce6-44c1-8667-6cb75f279ada" providerId="AD" clId="Web-{CE59DFB1-0E25-4123-24ED-FD4F77ABA596}" dt="2018-11-26T02:42:25.899" v="315" actId="20577"/>
        <pc:sldMkLst>
          <pc:docMk/>
          <pc:sldMk cId="1336881401" sldId="260"/>
        </pc:sldMkLst>
        <pc:spChg chg="mod">
          <ac:chgData name="Daniel'le April DeVoss" userId="S::dad327@nau.edu::f41e8401-3ce6-44c1-8667-6cb75f279ada" providerId="AD" clId="Web-{CE59DFB1-0E25-4123-24ED-FD4F77ABA596}" dt="2018-11-26T02:42:25.899" v="315" actId="20577"/>
          <ac:spMkLst>
            <pc:docMk/>
            <pc:sldMk cId="1336881401" sldId="260"/>
            <ac:spMk id="2" creationId="{00000000-0000-0000-0000-000000000000}"/>
          </ac:spMkLst>
        </pc:spChg>
      </pc:sldChg>
      <pc:sldChg chg="addSp delSp modSp">
        <pc:chgData name="Daniel'le April DeVoss" userId="S::dad327@nau.edu::f41e8401-3ce6-44c1-8667-6cb75f279ada" providerId="AD" clId="Web-{CE59DFB1-0E25-4123-24ED-FD4F77ABA596}" dt="2018-11-26T02:31:59.336" v="191"/>
        <pc:sldMkLst>
          <pc:docMk/>
          <pc:sldMk cId="1393155978" sldId="278"/>
        </pc:sldMkLst>
        <pc:picChg chg="add del mod">
          <ac:chgData name="Daniel'le April DeVoss" userId="S::dad327@nau.edu::f41e8401-3ce6-44c1-8667-6cb75f279ada" providerId="AD" clId="Web-{CE59DFB1-0E25-4123-24ED-FD4F77ABA596}" dt="2018-11-26T02:12:07.929" v="10"/>
          <ac:picMkLst>
            <pc:docMk/>
            <pc:sldMk cId="1393155978" sldId="278"/>
            <ac:picMk id="3" creationId="{C15A0BED-6953-4817-8E29-C3E8A3B26D37}"/>
          </ac:picMkLst>
        </pc:picChg>
        <pc:picChg chg="mod">
          <ac:chgData name="Daniel'le April DeVoss" userId="S::dad327@nau.edu::f41e8401-3ce6-44c1-8667-6cb75f279ada" providerId="AD" clId="Web-{CE59DFB1-0E25-4123-24ED-FD4F77ABA596}" dt="2018-11-26T02:23:53.836" v="116" actId="1076"/>
          <ac:picMkLst>
            <pc:docMk/>
            <pc:sldMk cId="1393155978" sldId="278"/>
            <ac:picMk id="4" creationId="{FBE8DD78-0725-469D-AC0C-D52799718BE0}"/>
          </ac:picMkLst>
        </pc:picChg>
        <pc:picChg chg="mod">
          <ac:chgData name="Daniel'le April DeVoss" userId="S::dad327@nau.edu::f41e8401-3ce6-44c1-8667-6cb75f279ada" providerId="AD" clId="Web-{CE59DFB1-0E25-4123-24ED-FD4F77ABA596}" dt="2018-11-26T02:23:31.805" v="112" actId="1076"/>
          <ac:picMkLst>
            <pc:docMk/>
            <pc:sldMk cId="1393155978" sldId="278"/>
            <ac:picMk id="6" creationId="{53BD08B5-7872-448C-A7AB-EB5EE008AD46}"/>
          </ac:picMkLst>
        </pc:picChg>
        <pc:picChg chg="del mod">
          <ac:chgData name="Daniel'le April DeVoss" userId="S::dad327@nau.edu::f41e8401-3ce6-44c1-8667-6cb75f279ada" providerId="AD" clId="Web-{CE59DFB1-0E25-4123-24ED-FD4F77ABA596}" dt="2018-11-26T02:31:59.336" v="191"/>
          <ac:picMkLst>
            <pc:docMk/>
            <pc:sldMk cId="1393155978" sldId="278"/>
            <ac:picMk id="8" creationId="{E50845B3-820B-433E-B239-82C1001E6513}"/>
          </ac:picMkLst>
        </pc:picChg>
      </pc:sldChg>
      <pc:sldChg chg="addSp delSp modSp">
        <pc:chgData name="Daniel'le April DeVoss" userId="S::dad327@nau.edu::f41e8401-3ce6-44c1-8667-6cb75f279ada" providerId="AD" clId="Web-{CE59DFB1-0E25-4123-24ED-FD4F77ABA596}" dt="2018-11-26T02:41:06.806" v="234" actId="20577"/>
        <pc:sldMkLst>
          <pc:docMk/>
          <pc:sldMk cId="1859065576" sldId="279"/>
        </pc:sldMkLst>
        <pc:spChg chg="add mod">
          <ac:chgData name="Daniel'le April DeVoss" userId="S::dad327@nau.edu::f41e8401-3ce6-44c1-8667-6cb75f279ada" providerId="AD" clId="Web-{CE59DFB1-0E25-4123-24ED-FD4F77ABA596}" dt="2018-11-26T02:41:06.806" v="234" actId="20577"/>
          <ac:spMkLst>
            <pc:docMk/>
            <pc:sldMk cId="1859065576" sldId="279"/>
            <ac:spMk id="4" creationId="{85AB9C54-547F-4DED-A6F0-04AD8F953E2E}"/>
          </ac:spMkLst>
        </pc:spChg>
        <pc:spChg chg="del">
          <ac:chgData name="Daniel'le April DeVoss" userId="S::dad327@nau.edu::f41e8401-3ce6-44c1-8667-6cb75f279ada" providerId="AD" clId="Web-{CE59DFB1-0E25-4123-24ED-FD4F77ABA596}" dt="2018-11-26T02:40:58.743" v="229"/>
          <ac:spMkLst>
            <pc:docMk/>
            <pc:sldMk cId="1859065576" sldId="279"/>
            <ac:spMk id="6" creationId="{A0689733-101A-44CB-B948-2F59E7CF152B}"/>
          </ac:spMkLst>
        </pc:spChg>
        <pc:graphicFrameChg chg="del">
          <ac:chgData name="Daniel'le April DeVoss" userId="S::dad327@nau.edu::f41e8401-3ce6-44c1-8667-6cb75f279ada" providerId="AD" clId="Web-{CE59DFB1-0E25-4123-24ED-FD4F77ABA596}" dt="2018-11-26T02:41:00.290" v="230"/>
          <ac:graphicFrameMkLst>
            <pc:docMk/>
            <pc:sldMk cId="1859065576" sldId="279"/>
            <ac:graphicFrameMk id="5" creationId="{0D0C50A3-1529-41B9-8426-9237811D30B4}"/>
          </ac:graphicFrameMkLst>
        </pc:graphicFrameChg>
        <pc:graphicFrameChg chg="del">
          <ac:chgData name="Daniel'le April DeVoss" userId="S::dad327@nau.edu::f41e8401-3ce6-44c1-8667-6cb75f279ada" providerId="AD" clId="Web-{CE59DFB1-0E25-4123-24ED-FD4F77ABA596}" dt="2018-11-26T02:41:02.212" v="231"/>
          <ac:graphicFrameMkLst>
            <pc:docMk/>
            <pc:sldMk cId="1859065576" sldId="279"/>
            <ac:graphicFrameMk id="8" creationId="{C6C9A611-9D90-490E-B109-E2EB08FC1955}"/>
          </ac:graphicFrameMkLst>
        </pc:graphicFrameChg>
      </pc:sldChg>
      <pc:sldChg chg="addSp delSp modSp new mod modClrScheme chgLayout">
        <pc:chgData name="Daniel'le April DeVoss" userId="S::dad327@nau.edu::f41e8401-3ce6-44c1-8667-6cb75f279ada" providerId="AD" clId="Web-{CE59DFB1-0E25-4123-24ED-FD4F77ABA596}" dt="2018-11-26T02:41:27.149" v="251" actId="20577"/>
        <pc:sldMkLst>
          <pc:docMk/>
          <pc:sldMk cId="1283962480" sldId="280"/>
        </pc:sldMkLst>
        <pc:spChg chg="mod ord">
          <ac:chgData name="Daniel'le April DeVoss" userId="S::dad327@nau.edu::f41e8401-3ce6-44c1-8667-6cb75f279ada" providerId="AD" clId="Web-{CE59DFB1-0E25-4123-24ED-FD4F77ABA596}" dt="2018-11-26T02:18:28.179" v="29" actId="1076"/>
          <ac:spMkLst>
            <pc:docMk/>
            <pc:sldMk cId="1283962480" sldId="280"/>
            <ac:spMk id="2" creationId="{B703C759-DCCB-4AAB-B695-0B2DEEC38ECF}"/>
          </ac:spMkLst>
        </pc:spChg>
        <pc:spChg chg="del">
          <ac:chgData name="Daniel'le April DeVoss" userId="S::dad327@nau.edu::f41e8401-3ce6-44c1-8667-6cb75f279ada" providerId="AD" clId="Web-{CE59DFB1-0E25-4123-24ED-FD4F77ABA596}" dt="2018-11-26T02:17:45.242" v="19"/>
          <ac:spMkLst>
            <pc:docMk/>
            <pc:sldMk cId="1283962480" sldId="280"/>
            <ac:spMk id="3" creationId="{8434D102-5C17-4A24-A6D2-F8788AAE6DF9}"/>
          </ac:spMkLst>
        </pc:spChg>
        <pc:spChg chg="add del mod ord">
          <ac:chgData name="Daniel'le April DeVoss" userId="S::dad327@nau.edu::f41e8401-3ce6-44c1-8667-6cb75f279ada" providerId="AD" clId="Web-{CE59DFB1-0E25-4123-24ED-FD4F77ABA596}" dt="2018-11-26T02:18:12.226" v="26"/>
          <ac:spMkLst>
            <pc:docMk/>
            <pc:sldMk cId="1283962480" sldId="280"/>
            <ac:spMk id="6" creationId="{C02ED130-E32B-4C55-8DF4-10456C156E23}"/>
          </ac:spMkLst>
        </pc:spChg>
        <pc:spChg chg="add del mod ord">
          <ac:chgData name="Daniel'le April DeVoss" userId="S::dad327@nau.edu::f41e8401-3ce6-44c1-8667-6cb75f279ada" providerId="AD" clId="Web-{CE59DFB1-0E25-4123-24ED-FD4F77ABA596}" dt="2018-11-26T02:18:12.226" v="26"/>
          <ac:spMkLst>
            <pc:docMk/>
            <pc:sldMk cId="1283962480" sldId="280"/>
            <ac:spMk id="7" creationId="{1B76C80A-9AAE-4873-8631-47641B5268B7}"/>
          </ac:spMkLst>
        </pc:spChg>
        <pc:spChg chg="add del mod ord">
          <ac:chgData name="Daniel'le April DeVoss" userId="S::dad327@nau.edu::f41e8401-3ce6-44c1-8667-6cb75f279ada" providerId="AD" clId="Web-{CE59DFB1-0E25-4123-24ED-FD4F77ABA596}" dt="2018-11-26T02:41:27.149" v="251" actId="20577"/>
          <ac:spMkLst>
            <pc:docMk/>
            <pc:sldMk cId="1283962480" sldId="280"/>
            <ac:spMk id="8" creationId="{D88093D2-3058-44F6-B3C5-502F00E28E39}"/>
          </ac:spMkLst>
        </pc:spChg>
        <pc:spChg chg="add mod">
          <ac:chgData name="Daniel'le April DeVoss" userId="S::dad327@nau.edu::f41e8401-3ce6-44c1-8667-6cb75f279ada" providerId="AD" clId="Web-{CE59DFB1-0E25-4123-24ED-FD4F77ABA596}" dt="2018-11-26T02:19:55.570" v="110" actId="1076"/>
          <ac:spMkLst>
            <pc:docMk/>
            <pc:sldMk cId="1283962480" sldId="280"/>
            <ac:spMk id="9" creationId="{DC4E6409-621A-421A-B1E3-EEB9D54607E8}"/>
          </ac:spMkLst>
        </pc:spChg>
        <pc:graphicFrameChg chg="add del mod ord modGraphic">
          <ac:chgData name="Daniel'le April DeVoss" userId="S::dad327@nau.edu::f41e8401-3ce6-44c1-8667-6cb75f279ada" providerId="AD" clId="Web-{CE59DFB1-0E25-4123-24ED-FD4F77ABA596}" dt="2018-11-26T02:41:18.524" v="238"/>
          <ac:graphicFrameMkLst>
            <pc:docMk/>
            <pc:sldMk cId="1283962480" sldId="280"/>
            <ac:graphicFrameMk id="10" creationId="{48483547-AC2E-4A89-9330-DF4ED99FD133}"/>
          </ac:graphicFrameMkLst>
        </pc:graphicFrameChg>
        <pc:picChg chg="add mod ord">
          <ac:chgData name="Daniel'le April DeVoss" userId="S::dad327@nau.edu::f41e8401-3ce6-44c1-8667-6cb75f279ada" providerId="AD" clId="Web-{CE59DFB1-0E25-4123-24ED-FD4F77ABA596}" dt="2018-11-26T02:19:50.742" v="109" actId="1076"/>
          <ac:picMkLst>
            <pc:docMk/>
            <pc:sldMk cId="1283962480" sldId="280"/>
            <ac:picMk id="4" creationId="{AB1D9D8B-576C-4585-A29B-B4131AE650B5}"/>
          </ac:picMkLst>
        </pc:picChg>
      </pc:sldChg>
      <pc:sldChg chg="addSp delSp modSp new mod setBg">
        <pc:chgData name="Daniel'le April DeVoss" userId="S::dad327@nau.edu::f41e8401-3ce6-44c1-8667-6cb75f279ada" providerId="AD" clId="Web-{CE59DFB1-0E25-4123-24ED-FD4F77ABA596}" dt="2018-11-26T02:40:24.727" v="228" actId="1076"/>
        <pc:sldMkLst>
          <pc:docMk/>
          <pc:sldMk cId="1950755174" sldId="281"/>
        </pc:sldMkLst>
        <pc:spChg chg="mod">
          <ac:chgData name="Daniel'le April DeVoss" userId="S::dad327@nau.edu::f41e8401-3ce6-44c1-8667-6cb75f279ada" providerId="AD" clId="Web-{CE59DFB1-0E25-4123-24ED-FD4F77ABA596}" dt="2018-11-26T02:40:24.727" v="228" actId="1076"/>
          <ac:spMkLst>
            <pc:docMk/>
            <pc:sldMk cId="1950755174" sldId="281"/>
            <ac:spMk id="2" creationId="{16BD4E7A-BA91-4890-8A7E-E5C6BA3A394A}"/>
          </ac:spMkLst>
        </pc:spChg>
        <pc:spChg chg="del">
          <ac:chgData name="Daniel'le April DeVoss" userId="S::dad327@nau.edu::f41e8401-3ce6-44c1-8667-6cb75f279ada" providerId="AD" clId="Web-{CE59DFB1-0E25-4123-24ED-FD4F77ABA596}" dt="2018-11-26T02:26:05.211" v="121"/>
          <ac:spMkLst>
            <pc:docMk/>
            <pc:sldMk cId="1950755174" sldId="281"/>
            <ac:spMk id="3" creationId="{2CEE36A8-F37A-4103-A61B-38AF369FA45B}"/>
          </ac:spMkLst>
        </pc:spChg>
        <pc:spChg chg="del mod">
          <ac:chgData name="Daniel'le April DeVoss" userId="S::dad327@nau.edu::f41e8401-3ce6-44c1-8667-6cb75f279ada" providerId="AD" clId="Web-{CE59DFB1-0E25-4123-24ED-FD4F77ABA596}" dt="2018-11-26T02:26:48.915" v="123"/>
          <ac:spMkLst>
            <pc:docMk/>
            <pc:sldMk cId="1950755174" sldId="281"/>
            <ac:spMk id="4" creationId="{3B397B32-090E-49BD-A5B8-E14EC165778E}"/>
          </ac:spMkLst>
        </pc:spChg>
        <pc:spChg chg="add del">
          <ac:chgData name="Daniel'le April DeVoss" userId="S::dad327@nau.edu::f41e8401-3ce6-44c1-8667-6cb75f279ada" providerId="AD" clId="Web-{CE59DFB1-0E25-4123-24ED-FD4F77ABA596}" dt="2018-11-26T02:28:15.727" v="129"/>
          <ac:spMkLst>
            <pc:docMk/>
            <pc:sldMk cId="1950755174" sldId="281"/>
            <ac:spMk id="26" creationId="{63A60C88-7443-4827-9241-5019758CB4F0}"/>
          </ac:spMkLst>
        </pc:spChg>
        <pc:spChg chg="add del">
          <ac:chgData name="Daniel'le April DeVoss" userId="S::dad327@nau.edu::f41e8401-3ce6-44c1-8667-6cb75f279ada" providerId="AD" clId="Web-{CE59DFB1-0E25-4123-24ED-FD4F77ABA596}" dt="2018-11-26T02:29:17.399" v="131"/>
          <ac:spMkLst>
            <pc:docMk/>
            <pc:sldMk cId="1950755174" sldId="281"/>
            <ac:spMk id="30" creationId="{1F3FC838-2CE6-40EB-8661-7D0BEBC8D90F}"/>
          </ac:spMkLst>
        </pc:spChg>
        <pc:spChg chg="add del">
          <ac:chgData name="Daniel'le April DeVoss" userId="S::dad327@nau.edu::f41e8401-3ce6-44c1-8667-6cb75f279ada" providerId="AD" clId="Web-{CE59DFB1-0E25-4123-24ED-FD4F77ABA596}" dt="2018-11-26T02:28:15.586" v="128"/>
          <ac:spMkLst>
            <pc:docMk/>
            <pc:sldMk cId="1950755174" sldId="281"/>
            <ac:spMk id="39" creationId="{D174E4C1-AA50-433F-AD76-DA27DCD1BDD0}"/>
          </ac:spMkLst>
        </pc:spChg>
        <pc:spChg chg="add del">
          <ac:chgData name="Daniel'le April DeVoss" userId="S::dad327@nau.edu::f41e8401-3ce6-44c1-8667-6cb75f279ada" providerId="AD" clId="Web-{CE59DFB1-0E25-4123-24ED-FD4F77ABA596}" dt="2018-11-26T02:30:43.368" v="133"/>
          <ac:spMkLst>
            <pc:docMk/>
            <pc:sldMk cId="1950755174" sldId="281"/>
            <ac:spMk id="45" creationId="{CA89B863-653D-47E5-83E4-229AE75E7576}"/>
          </ac:spMkLst>
        </pc:spChg>
        <pc:grpChg chg="add del">
          <ac:chgData name="Daniel'le April DeVoss" userId="S::dad327@nau.edu::f41e8401-3ce6-44c1-8667-6cb75f279ada" providerId="AD" clId="Web-{CE59DFB1-0E25-4123-24ED-FD4F77ABA596}" dt="2018-11-26T02:28:15.727" v="129"/>
          <ac:grpSpMkLst>
            <pc:docMk/>
            <pc:sldMk cId="1950755174" sldId="281"/>
            <ac:grpSpMk id="10" creationId="{15FF890B-3CE7-403A-AECE-2DE04FC7AF80}"/>
          </ac:grpSpMkLst>
        </pc:grpChg>
        <pc:grpChg chg="add del">
          <ac:chgData name="Daniel'le April DeVoss" userId="S::dad327@nau.edu::f41e8401-3ce6-44c1-8667-6cb75f279ada" providerId="AD" clId="Web-{CE59DFB1-0E25-4123-24ED-FD4F77ABA596}" dt="2018-11-26T02:28:15.727" v="129"/>
          <ac:grpSpMkLst>
            <pc:docMk/>
            <pc:sldMk cId="1950755174" sldId="281"/>
            <ac:grpSpMk id="18" creationId="{DF8D5C46-63E5-40C5-A208-4B2189FA1032}"/>
          </ac:grpSpMkLst>
        </pc:grpChg>
        <pc:grpChg chg="add del">
          <ac:chgData name="Daniel'le April DeVoss" userId="S::dad327@nau.edu::f41e8401-3ce6-44c1-8667-6cb75f279ada" providerId="AD" clId="Web-{CE59DFB1-0E25-4123-24ED-FD4F77ABA596}" dt="2018-11-26T02:28:15.586" v="128"/>
          <ac:grpSpMkLst>
            <pc:docMk/>
            <pc:sldMk cId="1950755174" sldId="281"/>
            <ac:grpSpMk id="31" creationId="{7CD2F605-77BD-4D9C-BC95-97EB75D69D88}"/>
          </ac:grpSpMkLst>
        </pc:grpChg>
        <pc:grpChg chg="add del">
          <ac:chgData name="Daniel'le April DeVoss" userId="S::dad327@nau.edu::f41e8401-3ce6-44c1-8667-6cb75f279ada" providerId="AD" clId="Web-{CE59DFB1-0E25-4123-24ED-FD4F77ABA596}" dt="2018-11-26T02:30:43.508" v="134"/>
          <ac:grpSpMkLst>
            <pc:docMk/>
            <pc:sldMk cId="1950755174" sldId="281"/>
            <ac:grpSpMk id="34" creationId="{8AEBEFE2-515F-4B18-8468-97D8C730986A}"/>
          </ac:grpSpMkLst>
        </pc:grpChg>
        <pc:grpChg chg="add">
          <ac:chgData name="Daniel'le April DeVoss" userId="S::dad327@nau.edu::f41e8401-3ce6-44c1-8667-6cb75f279ada" providerId="AD" clId="Web-{CE59DFB1-0E25-4123-24ED-FD4F77ABA596}" dt="2018-11-26T02:30:43.508" v="134"/>
          <ac:grpSpMkLst>
            <pc:docMk/>
            <pc:sldMk cId="1950755174" sldId="281"/>
            <ac:grpSpMk id="42" creationId="{7CD2F605-77BD-4D9C-BC95-97EB75D69D88}"/>
          </ac:grpSpMkLst>
        </pc:grpChg>
        <pc:grpChg chg="add del">
          <ac:chgData name="Daniel'le April DeVoss" userId="S::dad327@nau.edu::f41e8401-3ce6-44c1-8667-6cb75f279ada" providerId="AD" clId="Web-{CE59DFB1-0E25-4123-24ED-FD4F77ABA596}" dt="2018-11-26T02:30:43.368" v="133"/>
          <ac:grpSpMkLst>
            <pc:docMk/>
            <pc:sldMk cId="1950755174" sldId="281"/>
            <ac:grpSpMk id="48" creationId="{8AEBEFE2-515F-4B18-8468-97D8C730986A}"/>
          </ac:grpSpMkLst>
        </pc:grpChg>
        <pc:picChg chg="add mod ord">
          <ac:chgData name="Daniel'le April DeVoss" userId="S::dad327@nau.edu::f41e8401-3ce6-44c1-8667-6cb75f279ada" providerId="AD" clId="Web-{CE59DFB1-0E25-4123-24ED-FD4F77ABA596}" dt="2018-11-26T02:30:43.508" v="134"/>
          <ac:picMkLst>
            <pc:docMk/>
            <pc:sldMk cId="1950755174" sldId="281"/>
            <ac:picMk id="5" creationId="{2C0B3AFD-CCE8-4AE5-9EFC-B81A4E680D55}"/>
          </ac:picMkLst>
        </pc:picChg>
        <pc:picChg chg="add del mod ord replId">
          <ac:chgData name="Daniel'le April DeVoss" userId="S::dad327@nau.edu::f41e8401-3ce6-44c1-8667-6cb75f279ada" providerId="AD" clId="Web-{CE59DFB1-0E25-4123-24ED-FD4F77ABA596}" dt="2018-11-26T02:30:43.508" v="134"/>
          <ac:picMkLst>
            <pc:docMk/>
            <pc:sldMk cId="1950755174" sldId="281"/>
            <ac:picMk id="7" creationId="{A1C208CE-FBC2-4D41-B12A-7D45B68B61B2}"/>
          </ac:picMkLst>
        </pc:picChg>
        <pc:picChg chg="add del">
          <ac:chgData name="Daniel'le April DeVoss" userId="S::dad327@nau.edu::f41e8401-3ce6-44c1-8667-6cb75f279ada" providerId="AD" clId="Web-{CE59DFB1-0E25-4123-24ED-FD4F77ABA596}" dt="2018-11-26T02:28:27.805" v="130"/>
          <ac:picMkLst>
            <pc:docMk/>
            <pc:sldMk cId="1950755174" sldId="281"/>
            <ac:picMk id="29" creationId="{0DAEDF18-6751-40F6-A9B8-598406F591C0}"/>
          </ac:picMkLst>
        </pc:picChg>
        <pc:picChg chg="add del mod ord replId">
          <ac:chgData name="Daniel'le April DeVoss" userId="S::dad327@nau.edu::f41e8401-3ce6-44c1-8667-6cb75f279ada" providerId="AD" clId="Web-{CE59DFB1-0E25-4123-24ED-FD4F77ABA596}" dt="2018-11-26T02:28:15.727" v="129"/>
          <ac:picMkLst>
            <pc:docMk/>
            <pc:sldMk cId="1950755174" sldId="281"/>
            <ac:picMk id="31" creationId="{0DAEDF18-6751-40F6-A9B8-598406F591C0}"/>
          </ac:picMkLst>
        </pc:picChg>
        <pc:picChg chg="add del">
          <ac:chgData name="Daniel'le April DeVoss" userId="S::dad327@nau.edu::f41e8401-3ce6-44c1-8667-6cb75f279ada" providerId="AD" clId="Web-{CE59DFB1-0E25-4123-24ED-FD4F77ABA596}" dt="2018-11-26T02:30:43.368" v="133"/>
          <ac:picMkLst>
            <pc:docMk/>
            <pc:sldMk cId="1950755174" sldId="281"/>
            <ac:picMk id="43" creationId="{A1C208CE-FBC2-4D41-B12A-7D45B68B61B2}"/>
          </ac:picMkLst>
        </pc:picChg>
      </pc:sldChg>
      <pc:sldChg chg="modSp new">
        <pc:chgData name="Daniel'le April DeVoss" userId="S::dad327@nau.edu::f41e8401-3ce6-44c1-8667-6cb75f279ada" providerId="AD" clId="Web-{CE59DFB1-0E25-4123-24ED-FD4F77ABA596}" dt="2018-11-26T02:42:03.681" v="282" actId="20577"/>
        <pc:sldMkLst>
          <pc:docMk/>
          <pc:sldMk cId="835609442" sldId="282"/>
        </pc:sldMkLst>
        <pc:spChg chg="mod">
          <ac:chgData name="Daniel'le April DeVoss" userId="S::dad327@nau.edu::f41e8401-3ce6-44c1-8667-6cb75f279ada" providerId="AD" clId="Web-{CE59DFB1-0E25-4123-24ED-FD4F77ABA596}" dt="2018-11-26T02:41:56.493" v="273" actId="20577"/>
          <ac:spMkLst>
            <pc:docMk/>
            <pc:sldMk cId="835609442" sldId="282"/>
            <ac:spMk id="2" creationId="{EF527CA3-F1AC-4822-8D58-37AEA85CC4A0}"/>
          </ac:spMkLst>
        </pc:spChg>
        <pc:spChg chg="mod">
          <ac:chgData name="Daniel'le April DeVoss" userId="S::dad327@nau.edu::f41e8401-3ce6-44c1-8667-6cb75f279ada" providerId="AD" clId="Web-{CE59DFB1-0E25-4123-24ED-FD4F77ABA596}" dt="2018-11-26T02:42:03.681" v="282" actId="20577"/>
          <ac:spMkLst>
            <pc:docMk/>
            <pc:sldMk cId="835609442" sldId="282"/>
            <ac:spMk id="3" creationId="{C62527F0-D481-49B1-A6F3-47C62CF88C5A}"/>
          </ac:spMkLst>
        </pc:spChg>
      </pc:sldChg>
    </pc:docChg>
  </pc:docChgLst>
  <pc:docChgLst>
    <pc:chgData name="Daniel'le April DeVoss" userId="S::dad327@nau.edu::f41e8401-3ce6-44c1-8667-6cb75f279ada" providerId="AD" clId="Web-{C326825F-5A4D-5613-496B-C1F2D1BEB642}"/>
    <pc:docChg chg="modSld">
      <pc:chgData name="Daniel'le April DeVoss" userId="S::dad327@nau.edu::f41e8401-3ce6-44c1-8667-6cb75f279ada" providerId="AD" clId="Web-{C326825F-5A4D-5613-496B-C1F2D1BEB642}" dt="2018-11-27T01:18:22.358" v="126" actId="20577"/>
      <pc:docMkLst>
        <pc:docMk/>
      </pc:docMkLst>
      <pc:sldChg chg="modSp">
        <pc:chgData name="Daniel'le April DeVoss" userId="S::dad327@nau.edu::f41e8401-3ce6-44c1-8667-6cb75f279ada" providerId="AD" clId="Web-{C326825F-5A4D-5613-496B-C1F2D1BEB642}" dt="2018-11-27T01:00:36.530" v="88" actId="20577"/>
        <pc:sldMkLst>
          <pc:docMk/>
          <pc:sldMk cId="109857222" sldId="256"/>
        </pc:sldMkLst>
        <pc:spChg chg="mod">
          <ac:chgData name="Daniel'le April DeVoss" userId="S::dad327@nau.edu::f41e8401-3ce6-44c1-8667-6cb75f279ada" providerId="AD" clId="Web-{C326825F-5A4D-5613-496B-C1F2D1BEB642}" dt="2018-11-27T01:00:36.530" v="88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Daniel'le April DeVoss" userId="S::dad327@nau.edu::f41e8401-3ce6-44c1-8667-6cb75f279ada" providerId="AD" clId="Web-{C326825F-5A4D-5613-496B-C1F2D1BEB642}" dt="2018-11-27T00:25:14.513" v="67" actId="20577"/>
        <pc:sldMkLst>
          <pc:docMk/>
          <pc:sldMk cId="1838863512" sldId="283"/>
        </pc:sldMkLst>
        <pc:spChg chg="mod">
          <ac:chgData name="Daniel'le April DeVoss" userId="S::dad327@nau.edu::f41e8401-3ce6-44c1-8667-6cb75f279ada" providerId="AD" clId="Web-{C326825F-5A4D-5613-496B-C1F2D1BEB642}" dt="2018-11-27T00:25:14.513" v="67" actId="20577"/>
          <ac:spMkLst>
            <pc:docMk/>
            <pc:sldMk cId="1838863512" sldId="283"/>
            <ac:spMk id="17" creationId="{00000000-0000-0000-0000-000000000000}"/>
          </ac:spMkLst>
        </pc:spChg>
      </pc:sldChg>
      <pc:sldChg chg="modSp">
        <pc:chgData name="Daniel'le April DeVoss" userId="S::dad327@nau.edu::f41e8401-3ce6-44c1-8667-6cb75f279ada" providerId="AD" clId="Web-{C326825F-5A4D-5613-496B-C1F2D1BEB642}" dt="2018-11-27T01:18:21.702" v="124" actId="20577"/>
        <pc:sldMkLst>
          <pc:docMk/>
          <pc:sldMk cId="2023490680" sldId="285"/>
        </pc:sldMkLst>
        <pc:spChg chg="mod">
          <ac:chgData name="Daniel'le April DeVoss" userId="S::dad327@nau.edu::f41e8401-3ce6-44c1-8667-6cb75f279ada" providerId="AD" clId="Web-{C326825F-5A4D-5613-496B-C1F2D1BEB642}" dt="2018-11-27T01:18:21.702" v="124" actId="20577"/>
          <ac:spMkLst>
            <pc:docMk/>
            <pc:sldMk cId="2023490680" sldId="285"/>
            <ac:spMk id="21" creationId="{00000000-0000-0000-0000-000000000000}"/>
          </ac:spMkLst>
        </pc:spChg>
      </pc:sldChg>
    </pc:docChg>
  </pc:docChgLst>
  <pc:docChgLst>
    <pc:chgData name="Daniel'le April DeVoss" userId="S::dad327@nau.edu::f41e8401-3ce6-44c1-8667-6cb75f279ada" providerId="AD" clId="Web-{8D1FECEF-C0AA-C5C9-BE63-CEC232C632D6}"/>
    <pc:docChg chg="modSld">
      <pc:chgData name="Daniel'le April DeVoss" userId="S::dad327@nau.edu::f41e8401-3ce6-44c1-8667-6cb75f279ada" providerId="AD" clId="Web-{8D1FECEF-C0AA-C5C9-BE63-CEC232C632D6}" dt="2018-12-07T01:06:03.410" v="8" actId="20577"/>
      <pc:docMkLst>
        <pc:docMk/>
      </pc:docMkLst>
      <pc:sldChg chg="modSp">
        <pc:chgData name="Daniel'le April DeVoss" userId="S::dad327@nau.edu::f41e8401-3ce6-44c1-8667-6cb75f279ada" providerId="AD" clId="Web-{8D1FECEF-C0AA-C5C9-BE63-CEC232C632D6}" dt="2018-12-07T01:06:01.989" v="6" actId="20577"/>
        <pc:sldMkLst>
          <pc:docMk/>
          <pc:sldMk cId="1838863512" sldId="283"/>
        </pc:sldMkLst>
        <pc:spChg chg="mod">
          <ac:chgData name="Daniel'le April DeVoss" userId="S::dad327@nau.edu::f41e8401-3ce6-44c1-8667-6cb75f279ada" providerId="AD" clId="Web-{8D1FECEF-C0AA-C5C9-BE63-CEC232C632D6}" dt="2018-12-07T01:05:48.504" v="0" actId="20577"/>
          <ac:spMkLst>
            <pc:docMk/>
            <pc:sldMk cId="1838863512" sldId="283"/>
            <ac:spMk id="6" creationId="{00000000-0000-0000-0000-000000000000}"/>
          </ac:spMkLst>
        </pc:spChg>
        <pc:spChg chg="mod">
          <ac:chgData name="Daniel'le April DeVoss" userId="S::dad327@nau.edu::f41e8401-3ce6-44c1-8667-6cb75f279ada" providerId="AD" clId="Web-{8D1FECEF-C0AA-C5C9-BE63-CEC232C632D6}" dt="2018-12-07T01:05:57.490" v="3" actId="20577"/>
          <ac:spMkLst>
            <pc:docMk/>
            <pc:sldMk cId="1838863512" sldId="283"/>
            <ac:spMk id="8" creationId="{00000000-0000-0000-0000-000000000000}"/>
          </ac:spMkLst>
        </pc:spChg>
        <pc:spChg chg="mod">
          <ac:chgData name="Daniel'le April DeVoss" userId="S::dad327@nau.edu::f41e8401-3ce6-44c1-8667-6cb75f279ada" providerId="AD" clId="Web-{8D1FECEF-C0AA-C5C9-BE63-CEC232C632D6}" dt="2018-12-07T01:06:01.989" v="6" actId="20577"/>
          <ac:spMkLst>
            <pc:docMk/>
            <pc:sldMk cId="1838863512" sldId="283"/>
            <ac:spMk id="15" creationId="{00000000-0000-0000-0000-000000000000}"/>
          </ac:spMkLst>
        </pc:spChg>
      </pc:sldChg>
    </pc:docChg>
  </pc:docChgLst>
  <pc:docChgLst>
    <pc:chgData name="Daniel'le April DeVoss" userId="S::dad327@nau.edu::f41e8401-3ce6-44c1-8667-6cb75f279ada" providerId="AD" clId="Web-{8699C5D2-687F-BB6C-7B7B-DB02BD560DCF}"/>
    <pc:docChg chg="modSld">
      <pc:chgData name="Daniel'le April DeVoss" userId="S::dad327@nau.edu::f41e8401-3ce6-44c1-8667-6cb75f279ada" providerId="AD" clId="Web-{8699C5D2-687F-BB6C-7B7B-DB02BD560DCF}" dt="2018-12-04T18:36:47.088" v="50" actId="20577"/>
      <pc:docMkLst>
        <pc:docMk/>
      </pc:docMkLst>
      <pc:sldChg chg="modSp">
        <pc:chgData name="Daniel'le April DeVoss" userId="S::dad327@nau.edu::f41e8401-3ce6-44c1-8667-6cb75f279ada" providerId="AD" clId="Web-{8699C5D2-687F-BB6C-7B7B-DB02BD560DCF}" dt="2018-12-04T18:36:28.291" v="47" actId="20577"/>
        <pc:sldMkLst>
          <pc:docMk/>
          <pc:sldMk cId="1393155978" sldId="278"/>
        </pc:sldMkLst>
        <pc:spChg chg="mod">
          <ac:chgData name="Daniel'le April DeVoss" userId="S::dad327@nau.edu::f41e8401-3ce6-44c1-8667-6cb75f279ada" providerId="AD" clId="Web-{8699C5D2-687F-BB6C-7B7B-DB02BD560DCF}" dt="2018-12-04T18:36:22.182" v="42" actId="20577"/>
          <ac:spMkLst>
            <pc:docMk/>
            <pc:sldMk cId="1393155978" sldId="278"/>
            <ac:spMk id="9" creationId="{00000000-0000-0000-0000-000000000000}"/>
          </ac:spMkLst>
        </pc:spChg>
        <pc:spChg chg="mod">
          <ac:chgData name="Daniel'le April DeVoss" userId="S::dad327@nau.edu::f41e8401-3ce6-44c1-8667-6cb75f279ada" providerId="AD" clId="Web-{8699C5D2-687F-BB6C-7B7B-DB02BD560DCF}" dt="2018-12-04T18:36:28.291" v="47" actId="20577"/>
          <ac:spMkLst>
            <pc:docMk/>
            <pc:sldMk cId="1393155978" sldId="278"/>
            <ac:spMk id="10" creationId="{00000000-0000-0000-0000-000000000000}"/>
          </ac:spMkLst>
        </pc:spChg>
      </pc:sldChg>
      <pc:sldChg chg="modSp">
        <pc:chgData name="Daniel'le April DeVoss" userId="S::dad327@nau.edu::f41e8401-3ce6-44c1-8667-6cb75f279ada" providerId="AD" clId="Web-{8699C5D2-687F-BB6C-7B7B-DB02BD560DCF}" dt="2018-12-04T18:35:32.400" v="34" actId="20577"/>
        <pc:sldMkLst>
          <pc:docMk/>
          <pc:sldMk cId="1283962480" sldId="280"/>
        </pc:sldMkLst>
        <pc:spChg chg="mod">
          <ac:chgData name="Daniel'le April DeVoss" userId="S::dad327@nau.edu::f41e8401-3ce6-44c1-8667-6cb75f279ada" providerId="AD" clId="Web-{8699C5D2-687F-BB6C-7B7B-DB02BD560DCF}" dt="2018-12-04T18:35:32.400" v="34" actId="20577"/>
          <ac:spMkLst>
            <pc:docMk/>
            <pc:sldMk cId="1283962480" sldId="280"/>
            <ac:spMk id="5" creationId="{00000000-0000-0000-0000-000000000000}"/>
          </ac:spMkLst>
        </pc:spChg>
        <pc:spChg chg="mod">
          <ac:chgData name="Daniel'le April DeVoss" userId="S::dad327@nau.edu::f41e8401-3ce6-44c1-8667-6cb75f279ada" providerId="AD" clId="Web-{8699C5D2-687F-BB6C-7B7B-DB02BD560DCF}" dt="2018-12-04T18:34:35.525" v="32" actId="1076"/>
          <ac:spMkLst>
            <pc:docMk/>
            <pc:sldMk cId="1283962480" sldId="280"/>
            <ac:spMk id="13" creationId="{00000000-0000-0000-0000-000000000000}"/>
          </ac:spMkLst>
        </pc:spChg>
        <pc:graphicFrameChg chg="mod modGraphic">
          <ac:chgData name="Daniel'le April DeVoss" userId="S::dad327@nau.edu::f41e8401-3ce6-44c1-8667-6cb75f279ada" providerId="AD" clId="Web-{8699C5D2-687F-BB6C-7B7B-DB02BD560DCF}" dt="2018-12-04T18:34:42.729" v="33" actId="1076"/>
          <ac:graphicFrameMkLst>
            <pc:docMk/>
            <pc:sldMk cId="1283962480" sldId="280"/>
            <ac:graphicFrameMk id="23" creationId="{121C6793-06D6-4894-AD80-43A49FAAA50D}"/>
          </ac:graphicFrameMkLst>
        </pc:graphicFrameChg>
      </pc:sldChg>
      <pc:sldChg chg="modSp">
        <pc:chgData name="Daniel'le April DeVoss" userId="S::dad327@nau.edu::f41e8401-3ce6-44c1-8667-6cb75f279ada" providerId="AD" clId="Web-{8699C5D2-687F-BB6C-7B7B-DB02BD560DCF}" dt="2018-12-04T18:36:47.088" v="49" actId="20577"/>
        <pc:sldMkLst>
          <pc:docMk/>
          <pc:sldMk cId="1950755174" sldId="281"/>
        </pc:sldMkLst>
        <pc:spChg chg="mod">
          <ac:chgData name="Daniel'le April DeVoss" userId="S::dad327@nau.edu::f41e8401-3ce6-44c1-8667-6cb75f279ada" providerId="AD" clId="Web-{8699C5D2-687F-BB6C-7B7B-DB02BD560DCF}" dt="2018-12-04T18:36:47.088" v="49" actId="20577"/>
          <ac:spMkLst>
            <pc:docMk/>
            <pc:sldMk cId="1950755174" sldId="281"/>
            <ac:spMk id="13" creationId="{00000000-0000-0000-0000-000000000000}"/>
          </ac:spMkLst>
        </pc:spChg>
      </pc:sldChg>
      <pc:sldChg chg="modSp">
        <pc:chgData name="Daniel'le April DeVoss" userId="S::dad327@nau.edu::f41e8401-3ce6-44c1-8667-6cb75f279ada" providerId="AD" clId="Web-{8699C5D2-687F-BB6C-7B7B-DB02BD560DCF}" dt="2018-12-04T18:36:07.791" v="41" actId="1076"/>
        <pc:sldMkLst>
          <pc:docMk/>
          <pc:sldMk cId="835609442" sldId="282"/>
        </pc:sldMkLst>
        <pc:spChg chg="mod">
          <ac:chgData name="Daniel'le April DeVoss" userId="S::dad327@nau.edu::f41e8401-3ce6-44c1-8667-6cb75f279ada" providerId="AD" clId="Web-{8699C5D2-687F-BB6C-7B7B-DB02BD560DCF}" dt="2018-12-04T18:35:56.322" v="40" actId="1076"/>
          <ac:spMkLst>
            <pc:docMk/>
            <pc:sldMk cId="835609442" sldId="282"/>
            <ac:spMk id="6" creationId="{00000000-0000-0000-0000-000000000000}"/>
          </ac:spMkLst>
        </pc:spChg>
        <pc:graphicFrameChg chg="mod modGraphic">
          <ac:chgData name="Daniel'le April DeVoss" userId="S::dad327@nau.edu::f41e8401-3ce6-44c1-8667-6cb75f279ada" providerId="AD" clId="Web-{8699C5D2-687F-BB6C-7B7B-DB02BD560DCF}" dt="2018-12-04T18:36:07.791" v="41" actId="1076"/>
          <ac:graphicFrameMkLst>
            <pc:docMk/>
            <pc:sldMk cId="835609442" sldId="282"/>
            <ac:graphicFrameMk id="7" creationId="{F3AB9C34-655D-4C54-B6C1-6CDF81E2439A}"/>
          </ac:graphicFrameMkLst>
        </pc:graphicFrameChg>
      </pc:sldChg>
      <pc:sldChg chg="modSp">
        <pc:chgData name="Daniel'le April DeVoss" userId="S::dad327@nau.edu::f41e8401-3ce6-44c1-8667-6cb75f279ada" providerId="AD" clId="Web-{8699C5D2-687F-BB6C-7B7B-DB02BD560DCF}" dt="2018-12-04T18:33:50.041" v="28" actId="20577"/>
        <pc:sldMkLst>
          <pc:docMk/>
          <pc:sldMk cId="1699234788" sldId="309"/>
        </pc:sldMkLst>
        <pc:spChg chg="mod">
          <ac:chgData name="Daniel'le April DeVoss" userId="S::dad327@nau.edu::f41e8401-3ce6-44c1-8667-6cb75f279ada" providerId="AD" clId="Web-{8699C5D2-687F-BB6C-7B7B-DB02BD560DCF}" dt="2018-12-04T18:33:50.041" v="28" actId="20577"/>
          <ac:spMkLst>
            <pc:docMk/>
            <pc:sldMk cId="1699234788" sldId="309"/>
            <ac:spMk id="3" creationId="{178D6487-21C0-A44C-A7EF-9D116C984BAC}"/>
          </ac:spMkLst>
        </pc:spChg>
      </pc:sldChg>
    </pc:docChg>
  </pc:docChgLst>
  <pc:docChgLst>
    <pc:chgData name="Daniel'le April DeVoss" userId="S::dad327@nau.edu::f41e8401-3ce6-44c1-8667-6cb75f279ada" providerId="AD" clId="Web-{09A37351-87F3-9355-85CD-75523033A7E7}"/>
    <pc:docChg chg="modSld">
      <pc:chgData name="Daniel'le April DeVoss" userId="S::dad327@nau.edu::f41e8401-3ce6-44c1-8667-6cb75f279ada" providerId="AD" clId="Web-{09A37351-87F3-9355-85CD-75523033A7E7}" dt="2018-11-28T20:21:40.623" v="8" actId="20577"/>
      <pc:docMkLst>
        <pc:docMk/>
      </pc:docMkLst>
      <pc:sldChg chg="modSp">
        <pc:chgData name="Daniel'le April DeVoss" userId="S::dad327@nau.edu::f41e8401-3ce6-44c1-8667-6cb75f279ada" providerId="AD" clId="Web-{09A37351-87F3-9355-85CD-75523033A7E7}" dt="2018-11-28T20:21:40.623" v="7" actId="20577"/>
        <pc:sldMkLst>
          <pc:docMk/>
          <pc:sldMk cId="1741701973" sldId="306"/>
        </pc:sldMkLst>
        <pc:spChg chg="mod">
          <ac:chgData name="Daniel'le April DeVoss" userId="S::dad327@nau.edu::f41e8401-3ce6-44c1-8667-6cb75f279ada" providerId="AD" clId="Web-{09A37351-87F3-9355-85CD-75523033A7E7}" dt="2018-11-28T20:21:33.232" v="2" actId="20577"/>
          <ac:spMkLst>
            <pc:docMk/>
            <pc:sldMk cId="1741701973" sldId="306"/>
            <ac:spMk id="15" creationId="{00000000-0000-0000-0000-000000000000}"/>
          </ac:spMkLst>
        </pc:spChg>
        <pc:spChg chg="mod">
          <ac:chgData name="Daniel'le April DeVoss" userId="S::dad327@nau.edu::f41e8401-3ce6-44c1-8667-6cb75f279ada" providerId="AD" clId="Web-{09A37351-87F3-9355-85CD-75523033A7E7}" dt="2018-11-28T20:21:40.623" v="7" actId="20577"/>
          <ac:spMkLst>
            <pc:docMk/>
            <pc:sldMk cId="1741701973" sldId="306"/>
            <ac:spMk id="16" creationId="{00000000-0000-0000-0000-000000000000}"/>
          </ac:spMkLst>
        </pc:spChg>
      </pc:sldChg>
    </pc:docChg>
  </pc:docChgLst>
  <pc:docChgLst>
    <pc:chgData name="Abdulrahman Adel Alsubiei" userId="S::aaa566@nau.edu::cd312c53-e3f6-4095-8b2a-0aef7c0914cb" providerId="AD" clId="Web-{88FBFBEB-01EA-6B0F-16EA-225A8592D170}"/>
    <pc:docChg chg="modSld">
      <pc:chgData name="Abdulrahman Adel Alsubiei" userId="S::aaa566@nau.edu::cd312c53-e3f6-4095-8b2a-0aef7c0914cb" providerId="AD" clId="Web-{88FBFBEB-01EA-6B0F-16EA-225A8592D170}" dt="2018-11-29T01:02:33.190" v="6"/>
      <pc:docMkLst>
        <pc:docMk/>
      </pc:docMkLst>
      <pc:sldChg chg="modSp">
        <pc:chgData name="Abdulrahman Adel Alsubiei" userId="S::aaa566@nau.edu::cd312c53-e3f6-4095-8b2a-0aef7c0914cb" providerId="AD" clId="Web-{88FBFBEB-01EA-6B0F-16EA-225A8592D170}" dt="2018-11-29T01:02:33.190" v="6"/>
        <pc:sldMkLst>
          <pc:docMk/>
          <pc:sldMk cId="302119992" sldId="317"/>
        </pc:sldMkLst>
        <pc:graphicFrameChg chg="mod modGraphic">
          <ac:chgData name="Abdulrahman Adel Alsubiei" userId="S::aaa566@nau.edu::cd312c53-e3f6-4095-8b2a-0aef7c0914cb" providerId="AD" clId="Web-{88FBFBEB-01EA-6B0F-16EA-225A8592D170}" dt="2018-11-29T01:02:33.190" v="6"/>
          <ac:graphicFrameMkLst>
            <pc:docMk/>
            <pc:sldMk cId="302119992" sldId="317"/>
            <ac:graphicFrameMk id="14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4C9CB-8E99-AD40-AD85-A8EE64F30234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14FAB-18EA-254F-B5EB-9B403E98D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49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0922D-4ECA-C64B-BFC1-9A49DFD89B42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6FD65-18E4-504F-AC1B-2C1223D99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61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FD65-18E4-504F-AC1B-2C1223D99255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77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inch diameter holes,</a:t>
            </a:r>
            <a:r>
              <a:rPr lang="en-US" baseline="0" dirty="0"/>
              <a:t> 12 inch deep, performing dry test, and saturated test. Not letting water pond at 12 inches for 24 </a:t>
            </a:r>
            <a:r>
              <a:rPr lang="en-US" baseline="0" dirty="0" err="1"/>
              <a:t>hourr</a:t>
            </a:r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FD65-18E4-504F-AC1B-2C1223D992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43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FD65-18E4-504F-AC1B-2C1223D992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71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FD65-18E4-504F-AC1B-2C1223D992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81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FD65-18E4-504F-AC1B-2C1223D992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6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FD65-18E4-504F-AC1B-2C1223D992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71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Daniel’le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FD65-18E4-504F-AC1B-2C1223D992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96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ASTM</a:t>
            </a:r>
            <a:r>
              <a:rPr lang="en-US" baseline="0"/>
              <a:t> Methods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FD65-18E4-504F-AC1B-2C1223D992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54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Meshal</a:t>
            </a:r>
            <a:r>
              <a:rPr lang="en-US"/>
              <a:t>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FD65-18E4-504F-AC1B-2C1223D992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14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Rebeca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FD65-18E4-504F-AC1B-2C1223D992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7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BECA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FD65-18E4-504F-AC1B-2C1223D992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56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FD65-18E4-504F-AC1B-2C1223D992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01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FD65-18E4-504F-AC1B-2C1223D992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4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FD65-18E4-504F-AC1B-2C1223D992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28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 at NAU and WTI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FD65-18E4-504F-AC1B-2C1223D992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65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Explain what M1 and M2</a:t>
            </a:r>
            <a:r>
              <a:rPr lang="en-US" baseline="0"/>
              <a:t> is, the specific gravity from tests performed, explain the difference between h and L  using picture.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FD65-18E4-504F-AC1B-2C1223D992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3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FD65-18E4-504F-AC1B-2C1223D992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31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FD65-18E4-504F-AC1B-2C1223D992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11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FD65-18E4-504F-AC1B-2C1223D992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53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86E6-9540-4E42-B63A-1501F74F00DE}" type="datetime1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45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9DD8-FA98-8741-9AF6-A50D782D2D2A}" type="datetime1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39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2F91-7CB1-EC4C-B115-5701D42426DD}" type="datetime1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32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D0F2-9991-144A-8856-FE9E6BB9FED2}" type="datetime1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83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3385-EBF5-AE4A-90DD-73900BD67437}" type="datetime1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07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623B-B3EC-4944-B7E0-4FD42F0B3F42}" type="datetime1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03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F613-6918-6F4A-BA62-EF12A87678D8}" type="datetime1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83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4E63-93A1-B146-B4F5-6854D15E088E}" type="datetime1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8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F247-4359-9B49-A2A2-2C465E74F6B6}" type="datetime1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8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E89C-DE32-5A4E-96F7-13FAE9652D3F}" type="datetime1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68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0636-8F8D-784F-9A86-B24255E067B4}" type="datetime1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0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FA84-E6F0-754A-BB2A-EBA17EFEE1F9}" type="datetime1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06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C8F1-21FA-704F-8E9D-19FC58023D9E}" type="datetime1">
              <a:rPr lang="en-US" smtClean="0"/>
              <a:t>12/12/2018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12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1E69-74C0-764A-B38E-C88A3E9D26BB}" type="datetime1">
              <a:rPr lang="en-US" smtClean="0"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8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72DD3-211C-2740-A88A-13C60E7551D4}" type="datetime1">
              <a:rPr lang="en-US" smtClean="0"/>
              <a:t>12/12/2018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4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8FE7-B187-124E-AEE1-B49343176D63}" type="datetime1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C996-DA06-7648-9A89-77A357FA3F16}" type="datetime1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7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C543B7-7FD2-CF4D-932F-58D0FA96F913}" type="datetime1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1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rklandwa.gov/depart/Public_Works/Utilities/Storm___Surface_Water/Development_and_Construction/Low_Impact_Development.htm" TargetMode="External"/><Relationship Id="rId2" Type="http://schemas.openxmlformats.org/officeDocument/2006/relationships/hyperlink" Target="https://knowledge4civil.wordpress.com/2016/12/11/flow-of-water-through-soi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irfaxcounty.gov/publicworks/stormwater/what-does-storm-drainage-system-loo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8000">
              <a:schemeClr val="accent1">
                <a:lumMod val="60000"/>
                <a:lumOff val="40000"/>
              </a:schemeClr>
            </a:gs>
            <a:gs pos="63000">
              <a:schemeClr val="accent1">
                <a:lumMod val="60000"/>
                <a:lumOff val="40000"/>
              </a:schemeClr>
            </a:gs>
            <a:gs pos="9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9552" y="0"/>
            <a:ext cx="10442448" cy="3084576"/>
          </a:xfrm>
        </p:spPr>
        <p:txBody>
          <a:bodyPr anchor="ctr">
            <a:normAutofit/>
          </a:bodyPr>
          <a:lstStyle/>
          <a:p>
            <a:pPr algn="ctr"/>
            <a:r>
              <a:rPr lang="en-US" sz="4000">
                <a:solidFill>
                  <a:schemeClr val="accent6">
                    <a:lumMod val="50000"/>
                  </a:schemeClr>
                </a:solidFill>
              </a:rPr>
              <a:t>City of Flagstaff Low Impact Development (LID) Bio-Remediation Soil Design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1740" y="2541834"/>
            <a:ext cx="10281964" cy="391383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i="1">
                <a:solidFill>
                  <a:srgbClr val="0E344E"/>
                </a:solidFill>
              </a:rPr>
              <a:t>Final Presentation</a:t>
            </a:r>
            <a:r>
              <a:rPr lang="en-US" sz="2000">
                <a:solidFill>
                  <a:srgbClr val="0E344E"/>
                </a:solidFill>
              </a:rPr>
              <a:t> </a:t>
            </a:r>
          </a:p>
          <a:p>
            <a:r>
              <a:rPr lang="en-US" sz="2000">
                <a:solidFill>
                  <a:srgbClr val="0E344E"/>
                </a:solidFill>
              </a:rPr>
              <a:t>Thursday, November 29</a:t>
            </a:r>
            <a:r>
              <a:rPr lang="en-US" sz="2000" baseline="30000">
                <a:solidFill>
                  <a:srgbClr val="0E344E"/>
                </a:solidFill>
              </a:rPr>
              <a:t>th</a:t>
            </a:r>
            <a:r>
              <a:rPr lang="en-US" sz="2000">
                <a:solidFill>
                  <a:srgbClr val="0E344E"/>
                </a:solidFill>
              </a:rPr>
              <a:t>, 2018. </a:t>
            </a:r>
          </a:p>
          <a:p>
            <a:r>
              <a:rPr lang="en-US" sz="2000" b="1">
                <a:solidFill>
                  <a:srgbClr val="0E344E"/>
                </a:solidFill>
              </a:rPr>
              <a:t>Engineering Team:</a:t>
            </a:r>
            <a:endParaRPr lang="en-US" sz="2000">
              <a:solidFill>
                <a:srgbClr val="FFFFFF"/>
              </a:solidFill>
            </a:endParaRPr>
          </a:p>
          <a:p>
            <a:r>
              <a:rPr lang="en-US" sz="2000" err="1">
                <a:solidFill>
                  <a:srgbClr val="0E344E"/>
                </a:solidFill>
              </a:rPr>
              <a:t>Meshal</a:t>
            </a:r>
            <a:r>
              <a:rPr lang="en-US" sz="2000">
                <a:solidFill>
                  <a:srgbClr val="0E344E"/>
                </a:solidFill>
              </a:rPr>
              <a:t> Alomar, Abdulrahman </a:t>
            </a:r>
            <a:r>
              <a:rPr lang="en-US" sz="2000" err="1">
                <a:solidFill>
                  <a:srgbClr val="0E344E"/>
                </a:solidFill>
              </a:rPr>
              <a:t>Alsubiei</a:t>
            </a:r>
            <a:r>
              <a:rPr lang="en-US" sz="2000">
                <a:solidFill>
                  <a:srgbClr val="0E344E"/>
                </a:solidFill>
              </a:rPr>
              <a:t>, </a:t>
            </a:r>
            <a:r>
              <a:rPr lang="en-US" sz="2000" err="1">
                <a:solidFill>
                  <a:srgbClr val="0E344E"/>
                </a:solidFill>
              </a:rPr>
              <a:t>Daniel’le</a:t>
            </a:r>
            <a:r>
              <a:rPr lang="en-US" sz="2000">
                <a:solidFill>
                  <a:srgbClr val="0E344E"/>
                </a:solidFill>
              </a:rPr>
              <a:t> </a:t>
            </a:r>
            <a:r>
              <a:rPr lang="en-US" sz="2000" err="1">
                <a:solidFill>
                  <a:srgbClr val="0E344E"/>
                </a:solidFill>
              </a:rPr>
              <a:t>DeVoss</a:t>
            </a:r>
            <a:r>
              <a:rPr lang="en-US" sz="2000">
                <a:solidFill>
                  <a:srgbClr val="0E344E"/>
                </a:solidFill>
              </a:rPr>
              <a:t>, Rebeca Robles</a:t>
            </a:r>
            <a:r>
              <a:rPr lang="en-US" sz="500" b="1">
                <a:solidFill>
                  <a:srgbClr val="0E344E"/>
                </a:solidFill>
              </a:rPr>
              <a:t> </a:t>
            </a:r>
            <a:endParaRPr lang="en-US" sz="600"/>
          </a:p>
          <a:p>
            <a:r>
              <a:rPr lang="en-US" sz="2000" b="1">
                <a:solidFill>
                  <a:srgbClr val="0E344E"/>
                </a:solidFill>
              </a:rPr>
              <a:t>Client and Grading Instructor:</a:t>
            </a:r>
          </a:p>
          <a:p>
            <a:r>
              <a:rPr lang="en-US" sz="2000">
                <a:solidFill>
                  <a:srgbClr val="0E344E"/>
                </a:solidFill>
              </a:rPr>
              <a:t>Mark Lamer</a:t>
            </a:r>
          </a:p>
          <a:p>
            <a:r>
              <a:rPr lang="en-US" sz="2000" b="1">
                <a:solidFill>
                  <a:srgbClr val="0E344E"/>
                </a:solidFill>
              </a:rPr>
              <a:t>Technical Advisor: </a:t>
            </a:r>
            <a:endParaRPr lang="en-US" sz="2000">
              <a:solidFill>
                <a:srgbClr val="FFFFFF"/>
              </a:solidFill>
            </a:endParaRPr>
          </a:p>
          <a:p>
            <a:r>
              <a:rPr lang="en-US" sz="2000">
                <a:solidFill>
                  <a:srgbClr val="0E344E"/>
                </a:solidFill>
              </a:rPr>
              <a:t>Adam Bringhurst</a:t>
            </a:r>
          </a:p>
          <a:p>
            <a:pPr algn="l"/>
            <a:endParaRPr lang="en-US" sz="900"/>
          </a:p>
        </p:txBody>
      </p:sp>
      <p:sp>
        <p:nvSpPr>
          <p:cNvPr id="4" name="TextBox 3"/>
          <p:cNvSpPr txBox="1"/>
          <p:nvPr/>
        </p:nvSpPr>
        <p:spPr>
          <a:xfrm>
            <a:off x="10844785" y="6455664"/>
            <a:ext cx="134721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35"/>
            <a:ext cx="10018713" cy="1752599"/>
          </a:xfrm>
        </p:spPr>
        <p:txBody>
          <a:bodyPr/>
          <a:lstStyle/>
          <a:p>
            <a:r>
              <a:rPr lang="en-US">
                <a:solidFill>
                  <a:srgbClr val="0E344E"/>
                </a:solidFill>
              </a:rPr>
              <a:t>Specific Gravity and SSD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4238" y="6528816"/>
            <a:ext cx="1147763" cy="329184"/>
          </a:xfrm>
        </p:spPr>
        <p:txBody>
          <a:bodyPr/>
          <a:lstStyle/>
          <a:p>
            <a:r>
              <a:rPr lang="en-US" sz="1600" dirty="0"/>
              <a:t>9 </a:t>
            </a:r>
            <a:r>
              <a:rPr lang="en-US" sz="1600" dirty="0" err="1">
                <a:solidFill>
                  <a:srgbClr val="0E344E"/>
                </a:solidFill>
              </a:rPr>
              <a:t>Alsubiei</a:t>
            </a:r>
            <a:r>
              <a:rPr lang="en-US" sz="1600" dirty="0"/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4829" y="5205377"/>
            <a:ext cx="9817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>
                <a:solidFill>
                  <a:srgbClr val="0E344E"/>
                </a:solidFill>
              </a:rPr>
              <a:t>Followed </a:t>
            </a:r>
            <a:r>
              <a:rPr lang="en-US" sz="2000" b="1" u="sng">
                <a:solidFill>
                  <a:srgbClr val="0E344E"/>
                </a:solidFill>
              </a:rPr>
              <a:t>ASTM C127-15 </a:t>
            </a:r>
            <a:r>
              <a:rPr lang="en-US" sz="2000">
                <a:solidFill>
                  <a:srgbClr val="0E344E"/>
                </a:solidFill>
              </a:rPr>
              <a:t>for coarse aggregates and </a:t>
            </a:r>
            <a:r>
              <a:rPr lang="en-US" sz="2000" b="1" u="sng">
                <a:solidFill>
                  <a:srgbClr val="0E344E"/>
                </a:solidFill>
              </a:rPr>
              <a:t>ASTM C128-15 </a:t>
            </a:r>
            <a:r>
              <a:rPr lang="en-US" sz="2000">
                <a:solidFill>
                  <a:srgbClr val="0E344E"/>
                </a:solidFill>
              </a:rPr>
              <a:t>for fine aggregates.</a:t>
            </a:r>
          </a:p>
          <a:p>
            <a:pPr marL="285750" indent="-285750">
              <a:buFont typeface="Arial" charset="0"/>
              <a:buChar char="•"/>
            </a:pPr>
            <a:endParaRPr lang="en-US" sz="2000" b="1" u="sng">
              <a:solidFill>
                <a:srgbClr val="0E344E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>
                <a:solidFill>
                  <a:srgbClr val="0E344E"/>
                </a:solidFill>
              </a:rPr>
              <a:t>Conducted only on screened cinders, river rocks, and concrete sand at the Western Technologies Inc. lab and were recommended to not do testing on topsoil.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68266" y="2504794"/>
                <a:ext cx="1971117" cy="5656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mr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𝑆𝑆𝐷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𝑠𝑎𝑡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266" y="2504794"/>
                <a:ext cx="1971117" cy="5656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749793" y="2573691"/>
                <a:ext cx="1768689" cy="4278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i="1">
                    <a:latin typeface="Cambria Math" charset="0"/>
                    <a:ea typeface="Cambria Math" charset="0"/>
                    <a:cs typeface="Cambria Math" charset="0"/>
                  </a:rPr>
                  <a:t>SSD</a:t>
                </a:r>
                <a:r>
                  <a:rPr lang="en-US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 </m:t>
                    </m:r>
                    <m:f>
                      <m:fPr>
                        <m:ctrlPr>
                          <a:rPr lang="mr-IN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𝑆𝑆𝐷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𝑆𝑆𝐷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𝑠𝑎𝑡</m:t>
                            </m:r>
                          </m:sub>
                        </m:sSub>
                      </m:den>
                    </m:f>
                  </m:oMath>
                </a14:m>
                <a:endParaRPr lang="en-US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793" y="2573691"/>
                <a:ext cx="1768689" cy="427874"/>
              </a:xfrm>
              <a:prstGeom prst="rect">
                <a:avLst/>
              </a:prstGeom>
              <a:blipFill>
                <a:blip r:embed="rId4"/>
                <a:stretch>
                  <a:fillRect l="-7931" t="-7143" r="-345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91899" y="4180549"/>
                <a:ext cx="3157467" cy="4284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i="1">
                    <a:latin typeface="Cambria Math" charset="0"/>
                    <a:ea typeface="Cambria Math" charset="0"/>
                    <a:cs typeface="Cambria Math" charset="0"/>
                  </a:rPr>
                  <a:t>Absorption</a:t>
                </a:r>
                <a:r>
                  <a:rPr lang="en-US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 </m:t>
                    </m:r>
                    <m:f>
                      <m:fPr>
                        <m:ctrlPr>
                          <a:rPr lang="mr-IN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𝑆𝑆𝐷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>
                    <a:latin typeface="Cambria Math" charset="0"/>
                    <a:ea typeface="Cambria Math" charset="0"/>
                    <a:cs typeface="Cambria Math" charset="0"/>
                  </a:rPr>
                  <a:t> * 100%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899" y="4180549"/>
                <a:ext cx="3157467" cy="428451"/>
              </a:xfrm>
              <a:prstGeom prst="rect">
                <a:avLst/>
              </a:prstGeom>
              <a:blipFill rotWithShape="0">
                <a:blip r:embed="rId5"/>
                <a:stretch>
                  <a:fillRect l="-4633" t="-80000" r="-3668" b="-9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535698" y="1840026"/>
            <a:ext cx="243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E344E"/>
                </a:solidFill>
              </a:rPr>
              <a:t>Specific Gravity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22836" y="1842483"/>
            <a:ext cx="3622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E344E"/>
                </a:solidFill>
              </a:rPr>
              <a:t>Saturated Surface Dry Specific Gravity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59331" y="3587214"/>
            <a:ext cx="3622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E344E"/>
                </a:solidFill>
              </a:rPr>
              <a:t>Absorption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4BECBE2B-71FB-444E-B613-0FF315524A0D}"/>
              </a:ext>
            </a:extLst>
          </p:cNvPr>
          <p:cNvSpPr txBox="1"/>
          <p:nvPr/>
        </p:nvSpPr>
        <p:spPr>
          <a:xfrm>
            <a:off x="7342407" y="3956546"/>
            <a:ext cx="3103033" cy="7386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W</a:t>
            </a:r>
            <a:r>
              <a:rPr lang="en-US" sz="1100"/>
              <a:t>d</a:t>
            </a:r>
            <a:r>
              <a:rPr lang="en-US" sz="1400" dirty="0"/>
              <a:t>= Mass of dry soil</a:t>
            </a:r>
            <a:endParaRPr lang="en-US" dirty="0"/>
          </a:p>
          <a:p>
            <a:r>
              <a:rPr lang="en-US" sz="1400" dirty="0" err="1"/>
              <a:t>W</a:t>
            </a:r>
            <a:r>
              <a:rPr lang="en-US" sz="1000" dirty="0" err="1"/>
              <a:t>sat</a:t>
            </a:r>
            <a:r>
              <a:rPr lang="en-US" sz="1400" dirty="0"/>
              <a:t>= Mass of saturated soil</a:t>
            </a:r>
            <a:endParaRPr lang="en-US" dirty="0"/>
          </a:p>
          <a:p>
            <a:r>
              <a:rPr lang="en-US" sz="1400" dirty="0"/>
              <a:t>W</a:t>
            </a:r>
            <a:r>
              <a:rPr lang="en-US" sz="1000" dirty="0"/>
              <a:t>SSD</a:t>
            </a:r>
            <a:r>
              <a:rPr lang="en-US" sz="1400" dirty="0"/>
              <a:t> = Mass of Saturated surface dry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1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35"/>
            <a:ext cx="10018713" cy="1752599"/>
          </a:xfrm>
        </p:spPr>
        <p:txBody>
          <a:bodyPr/>
          <a:lstStyle/>
          <a:p>
            <a:r>
              <a:rPr lang="en-US">
                <a:solidFill>
                  <a:srgbClr val="0E344E"/>
                </a:solidFill>
              </a:rPr>
              <a:t>Specific Gravity and SSD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01363" y="6528816"/>
            <a:ext cx="1290638" cy="329184"/>
          </a:xfrm>
        </p:spPr>
        <p:txBody>
          <a:bodyPr/>
          <a:lstStyle/>
          <a:p>
            <a:r>
              <a:rPr lang="en-US" sz="1600" dirty="0"/>
              <a:t>10 </a:t>
            </a:r>
            <a:r>
              <a:rPr lang="en-US" sz="1600" dirty="0" err="1">
                <a:solidFill>
                  <a:srgbClr val="0E344E"/>
                </a:solidFill>
              </a:rPr>
              <a:t>Alsubiei</a:t>
            </a:r>
            <a:r>
              <a:rPr lang="en-US" sz="1600" dirty="0"/>
              <a:t> 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250116"/>
              </p:ext>
            </p:extLst>
          </p:nvPr>
        </p:nvGraphicFramePr>
        <p:xfrm>
          <a:off x="2608534" y="1930469"/>
          <a:ext cx="7770261" cy="44206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8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7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00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Material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34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Test #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34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Specific Gravity 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34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Specific Gravity (SSD)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34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Absorption (%)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3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04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Screened Cinders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2.031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2.300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8.808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0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u="none" strike="noStrike">
                          <a:effectLst/>
                        </a:rPr>
                        <a:t>2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2.030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2.140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8.970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0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</a:rPr>
                        <a:t>2.032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2.190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8.990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0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sng" strike="noStrike">
                          <a:effectLst/>
                        </a:rPr>
                        <a:t>AVERAGE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r-IN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2.031 +/- 0.001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r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2.21 +/- 0.082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r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8.923 +/- 0.099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04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mr-IN" sz="1400" b="1" u="none" strike="noStrike">
                          <a:effectLst/>
                        </a:rPr>
                        <a:t>1/2" to 1/4" River</a:t>
                      </a:r>
                      <a:r>
                        <a:rPr lang="en-US" sz="1400" b="1" u="none" strike="noStrike" baseline="0">
                          <a:effectLst/>
                        </a:rPr>
                        <a:t> </a:t>
                      </a:r>
                      <a:r>
                        <a:rPr lang="mr-IN" sz="1400" b="1" u="none" strike="noStrike" err="1">
                          <a:effectLst/>
                        </a:rPr>
                        <a:t>Rock</a:t>
                      </a:r>
                      <a:r>
                        <a:rPr lang="en-US" sz="1400" b="1" u="none" strike="noStrike">
                          <a:effectLst/>
                        </a:rPr>
                        <a:t>s</a:t>
                      </a:r>
                      <a:r>
                        <a:rPr lang="mr-IN" sz="1400" b="1" u="none" strike="noStrike">
                          <a:effectLst/>
                        </a:rPr>
                        <a:t>  </a:t>
                      </a:r>
                      <a:endParaRPr lang="mr-IN" sz="1400" b="1" i="0" u="none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2.567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u="none" strike="noStrike">
                          <a:effectLst/>
                        </a:rPr>
                        <a:t>2.799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400" u="none" strike="noStrike">
                          <a:effectLst/>
                        </a:rPr>
                        <a:t>1.469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0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u="none" strike="noStrike">
                          <a:effectLst/>
                        </a:rPr>
                        <a:t>2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2.667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</a:rPr>
                        <a:t>2.676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400" u="none" strike="noStrike">
                          <a:effectLst/>
                        </a:rPr>
                        <a:t>1.325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0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400" u="none" strike="noStrike">
                          <a:effectLst/>
                        </a:rPr>
                        <a:t>2.778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</a:rPr>
                        <a:t>2.697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u="none" strike="noStrike">
                          <a:effectLst/>
                        </a:rPr>
                        <a:t>1.256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0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sng" strike="noStrike">
                          <a:effectLst/>
                        </a:rPr>
                        <a:t>AVERAGE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r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charset="0"/>
                        </a:rPr>
                        <a:t>2.671 +/- 0.11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r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charset="0"/>
                        </a:rPr>
                        <a:t>2.724 +/- 0.066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r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charset="0"/>
                        </a:rPr>
                        <a:t>1.35 +/- 0.11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04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Concrete Sand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u="none" strike="noStrike">
                          <a:effectLst/>
                        </a:rPr>
                        <a:t>2.487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</a:rPr>
                        <a:t>2.643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u="none" strike="noStrike">
                          <a:effectLst/>
                        </a:rPr>
                        <a:t>2.045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00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u="none" strike="noStrike">
                          <a:effectLst/>
                        </a:rPr>
                        <a:t>2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2.607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2.544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</a:rPr>
                        <a:t>2.108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00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400" u="none" strike="noStrike">
                          <a:effectLst/>
                        </a:rPr>
                        <a:t>2.578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2.654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u="none" strike="noStrike" dirty="0">
                          <a:effectLst/>
                        </a:rPr>
                        <a:t>2.044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00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sng" strike="noStrike">
                          <a:effectLst/>
                        </a:rPr>
                        <a:t>AVERAGE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r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charset="0"/>
                        </a:rPr>
                        <a:t>2.557 +/- 0.063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r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charset="0"/>
                        </a:rPr>
                        <a:t>2.614 +/- 0.061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r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charset="0"/>
                        </a:rPr>
                        <a:t>2.066 +/- 0.037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348165" y="1583457"/>
            <a:ext cx="4291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0E344E"/>
                </a:solidFill>
              </a:rPr>
              <a:t>Table 4. Specific Gravity and SSD Summary Table</a:t>
            </a:r>
          </a:p>
        </p:txBody>
      </p:sp>
    </p:spTree>
    <p:extLst>
      <p:ext uri="{BB962C8B-B14F-4D97-AF65-F5344CB8AC3E}">
        <p14:creationId xmlns:p14="http://schemas.microsoft.com/office/powerpoint/2010/main" val="506209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87113" y="6492875"/>
            <a:ext cx="1004887" cy="365125"/>
          </a:xfrm>
        </p:spPr>
        <p:txBody>
          <a:bodyPr/>
          <a:lstStyle/>
          <a:p>
            <a:fld id="{330EA680-D336-4FF7-8B7A-9848BB0A1C32}" type="slidenum">
              <a:rPr lang="en-US" sz="1600" smtClean="0"/>
              <a:t>11</a:t>
            </a:fld>
            <a:r>
              <a:rPr lang="en-US" sz="1600"/>
              <a:t> Robles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84310" y="135"/>
            <a:ext cx="10018713" cy="1752599"/>
          </a:xfrm>
        </p:spPr>
        <p:txBody>
          <a:bodyPr/>
          <a:lstStyle/>
          <a:p>
            <a:r>
              <a:rPr lang="en-US">
                <a:solidFill>
                  <a:srgbClr val="0E344E"/>
                </a:solidFill>
              </a:rPr>
              <a:t>Soil Matrix Design</a:t>
            </a:r>
          </a:p>
        </p:txBody>
      </p:sp>
      <p:sp>
        <p:nvSpPr>
          <p:cNvPr id="6" name="AutoShape 2" descr="data:image/jpg;base64,%20/9j/4AAQSkZJRgABAQEAYABgAAD/2wBDAAUDBAQEAwUEBAQFBQUGBwwIBwcHBw8LCwkMEQ8SEhEPERETFhwXExQaFRERGCEYGh0dHx8fExciJCIeJBweHx7/2wBDAQUFBQcGBw4ICA4eFBEUHh4eHh4eHh4eHh4eHh4eHh4eHh4eHh4eHh4eHh4eHh4eHh4eHh4eHh4eHh4eHh4eHh7/wAARCAHdAn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7NFNFLQA7NLTRS0XAUU4MabSikA6lBptKOtIY+lBpg604UAOFLTRS5oGPpaaOlKDxQA4VSuiV1ywYfxQzqfzjI/kauZqjqfGoaWw/wCfhlP0MT/1ApgJdcWUv+xdo3/kVSa0xkcfnWXqGRp+pheqhmH12hq1D1OOnagBwNLmmClFICQGnBqjBp1MB4Y04NxUVKKLASgn2pwbiogaUGkBKGpd1RZHvRuoAl3UhY1Hupd1MAY8VDL9+P2f+h/xqWopvvR/74oAkozSUUwFNJRRQAUUUUAIaSlNJQAGkNLSGgBF+8PqK8k+Lr4vfDSk8fZpG/8AHlr1wDkV4t8aZNmpeHFLFf8AQGYkHp8y1lV+FmtPdE9l8tzYP/02Qfmcf1rrHWuGsJGW3s5Np8sSJtbdkN8wOR7e9d+69axoPSxpWRTkXg1WkSr8i1XkXrXQc5nSp1qrKlaUicGqsqUAZ0i1XkWr8q81WlWgChInJqvKtXnWoJFGaBGdInJqB1q/KvNV5FoCxRkWomSrki1A60ICqy1Cy1bfvULrTY0VmHNRuDVhlqFxzQJkD5xUMhwPwqdxVa5+VapCMDWbzyZcbA2RU1q37iOQ8b1BFZGvyZmPtinXDywwW0cblQY9zY+vFWlcluxq3EjmBxG5jdlIDdMHtWC2nXsOLm4v5roxMreUGIDc+pNXYZHbTv3js28sMk81duJ/JAUSW68cmQnjj0A5pPQZFbNKbqONbaKKJowxKjJU+nSpJPsdtetMWdpmXB25PH0qKO+llHFyAScYSEtn6ZxTlmjjupWmk+f5Rk9+KQyX7eSDstZiPXpU1vL50Yk2bM8YqrJeW7KRHucnrgGrtrG0dqisMEihibGnGDUZ61K61FJkKT6UXJZnu3zsB6mpE6VAp3OSfWrUa5FFwACpFWnKtWIYScGk2A2KMk1ZEa4qVItoFLg+1Qx3PqUGlzTKWrYx4NLTVpakB1LTRSjFA0OpQaaOlKKBjxS02lHSgQ5TxTqYKdmgY6lptOU0ALVHWCVFjIOq3sX65H9auiqOvHbp3mDrHNA3/kVQf0JoAkuRmPUE/vQ7v/HSP/ZatWzBreJvVFP6VCFBvnQ9HjA/Uj+tJo7GTS7Rj1MKH/x0UAXBSimilzQA7NKDxTBThTAdSim0oouA4UuabmlFIB+aM0zNAoAdmjNJRQA6op+if9dF/nUlRXP3V/31/mKAJc0tUb/VLCxkhhu7qKGWeQRxKzcsx6cf1q7+lO42rBmlptLQIWikozTASiiigApDSmkoARjhSa8S+N2P7c8PA44sOfxYV7XIf3T/AO6TXiPxxOPEeij+7YL+rn/CsauzNafxIfaRhtO85sHaAygDpivQ/vKG9RmuA0sebow9dtd7ZN5llbyf3okP/jornoPVm1YZItQSLVyRarutdZyFKVKqyrWhKtVpFoGZ0y9aqSJxWjMvWqkq0AUJFqvItXZFqtKKAKci1BKvFWpFzVeT0oAquuM1XkWrUg61z/ji8lsPDtzcW8hjlyiow6glgD/WgTNBl56Gon5PFcr4Y0uPXNIXUtQnvWuWdlEkc7KQo6e3r2qbVNK1HTbC5vLHxFfAQRNJ5U6iRTgZxz0qgN5+/NQsK5/wFrWoa1Z3J1BY98LqA6LjIIPX8v1ronGKTAryDiqF4cCtCTpWVft8rU4sTRx2rsGugvffWixGF3KrMqhQTjp6VkXbb79PTfzVj7dI3/LNNuOCWz/KtESXgomeNXRPlOFGOmTWhJHIwMqlT34Xn+VYdreTfaEMsiKgYdQener5ntlAD3cbHdk/eOP1pMaL0UbsFZ5mTJHGQCfaql9NHFdD92hLdSwHGKr2V1ZWqjzLqW5YOzBvKA69B+FSz6rprMGayMpHQtUg2S2dzK90IflK/wCz0rWK/LxWPDq8SoWis4I/q2DimvrTFcboEPoGyaTEabZGe31qvdZWFmI/hNZzam7dJH/4DGagkupXBG2Yg+2B+tMRNaruwauK8a/edR+NZJaVhxD/AOP0wiYjlUX2ySaQjdW5tUILTKKfDrOnYYxSNKV67V6Vz3lueGZQPTHWlhiWPftVRxk4FJjO2jSSbTPt6bFiKlxukAJx7ViNrLE/6pf++qxkDG2jVmY5A79utSfZ0/uipV18Q9D7NFKppi9KdVjHilpoNLmkA8UtNFLQUOzS00U4dKAHUo6U0UuaAHZp1Mp1ADhS00GlzQA8GqPiLJ0G+YdUgZh9V+b+YFXKq61JFHo140zhE8hwSegyCKAJmbF4jDoYzj8wf60zSv8AjwjUfwF0/wC+XK/0plsx2WDHDExlSR0ztBP8jTdGuIZFuYY3DNDcyowz0O4n+tAGjSikooAWnDpTaXNACilpopwoAWgUUUALSg03NKKAFzRmkooAdUV0cRD/AH1P61IDzzgCoLiWOS3MkMiypuHK+u4UAcv4602zAXXpLU3FzZhVRdxCFSw5YDnjJ5BH5V1djM1xZwTMhRpI1YqRyCR0qDULSO7s7i2kOBNG0fr94Y6VYgyqhW6gYNJLUq+hLRmkoqiRaKSjNAC0GkzRQAUh60GkpgMuP+PeX/rm38q8P+OWf+Et07g4GmRY/wC+5K9vuuLWU/7DfyNeO/H232XWjXy5OYWhb2xhh/M1hV0TNqOrKWkEHT41VmZypwm7H4+3Xk16LoJDaJZsDn9yq5HsMf0rz7whibTdobDFcZxmu/8ADYH9i26L91AyjPsxrnoP3mbVti26nmoHWrbA4qF1rsOMpyDrVaVauyCq8q0DuUJl4qpKtaMq8VTmWkFzPlWqstXpl61Tlj3Z60WC5TcHnHNV5BzVmSIjOGK1VkDA9c+9AXIJB1rjPitIE8NRp/fulH6Ma7SQGvPvjFJjT9Pj/vTOx/Bcf1qo7kmt4Fj8vwlYjsys35uf/rU7xe/l+G9Sf/p2YfnxVnwzF5PhzToz2tk/lWf8QJBH4Tvj6hF/NwKfUDB+FaY0m9f1nC/ko/xrrHrnPhjHs8Mu39+4c/kAK6RhzSe40VpuFLdxXFajreLhoWR9ik52kZauyvflhc+xry+8Ytdysf71OKExLiUPcNJGrKpPAJ5H40m6RvX8WoWn81ZA1Q3fbTwKTGaeopAIEqeKMHp/KkjQ1ahXC0gCOCEc+VHu9dtShVX+EfWlHSlpXASkNOxTWoAaaYy5NPNKOlICMLTJMrBI3sanI4zUUq/ulXuzj+dIB4X5o1HRRx9KsKOKjjXdNx2WrSrxSEfXINODUwdaWqLJM0qmmilFA0PpwNMFLmgY6nDpTKcOlADs04HimU4UAPzQOaaOtKKAHU4GmUooAkrM8UqZPDuoxjqbaTH12nFaIqG/i8+ymh6b0K/mKAKumSeZptjKMffP67v8ao+GiI/EWvQZ/wCXrzMehaOM0eFGuD4Ztlu4fJnhnaJkznBSQpnPvjP40mmQ3UXjrVmEZFvLbwvvz1fAXH5JQNnSZpRTBThQIdSg02lFAC0optKKAHUUlFADs0ZpKKAHUU2igCO5Y+UyjgnjNZWlRJZ2r2qliqbQMnP8Xqa1Zvums3o1x/ug0AO1iOSS7tpFkKrAS2B/ESMD/GtWBt0an1Aqjffc/CrdrzCv+6KAJs0d6SigBc0ZpKKAHUhpKKACiig07gRXZ/0Wb/rm38q8p+NC/a7C6i4JsJrR/oJI5Af1Va9T1B0jsJ3dgoEbck4A4ryfx+fO8XeLdOO479CtbqMY4zE+T+mfwrCt8J0Yde8Zngds2gT0HFeh+FTu0gKf4ZXHH1z/AFrzXwM4MGGOOOucV6D4F2jTZ0HCrcNjjGcqtctD4zasvdN1l4qJ1qw/So26V3nCVZEqvIg5q5IOtU9Sl+z2FzcdPKheTP0Un+lAivLH8pNVJoTnGDmvmS88R65qd1DLqGr3ty8Y+UvKcDv0HFaGi3+qJpXmw3dyxWRnI+0sueg9fwq+UzdSx9ATQ81TmhPavM/C+v3P2uUahrz20YTKJPNIRnP3eO+M1Bqfi/XItQuFstXL2yuRGxCEFfxGaXKPn0uekzQ8VSmhbNefjxx4jVRmWCT3MK8/lUq+PdXAHmWdrJ65Rh/I0covao7KSNsHivMPjMT9r0uDjOyRsfUgf0NdA3xAl2fPpcW72kIH6iuf17VNL8RXVvcapYTQSQAoklu+flJzgg9cH3FNRaHzxO4sofKsLeLafkiVfyArmPij8nhSYf35ol/8ez/Stw+LvD74/eXUYwPvQdPyJrm/iFf6frehLa6beRNKLhHIlDR/KA2cFhjuKFHUfMiX4eRlfCVsf7zO3/j3/wBatxqwvB+qaXaeHrTT7m8jhuIo28zcflB3E4BHB4NbH9paXIf3eoWp/wC2y81LWpSkrFPV22WcrHoFP8q8vb5pZD6mvS9ekhbTpTHKjfKfuuDXmo+849zVLQmTQ5e1O5pACBS0xJ3FqSNaaq5NWIkpASRJ3NTADFNHSnCkA9cilHWkHWnCkAnY1G3BqQ96jPNAAetOx8tItOPSgBhFMkXMkK+hJqR/u5HXIo27rlccAJn9aQEtsuSzepqyF46VDYriBfm3defxq6uMUmOx9Jf8IrppX93qGvxH/Y1if+pNCeFI1OY/EXilPb+0Aw/8eQ18uR6zrS8rfXKn1Erf41PH4j8RxjEepXoHtO3+NW2ykj6hPhucIfL8U+JV9MzQN/OGkXw/qoHy+NNaA9Db2jf+0hXzMni/xWCP+JvqPByP37/41cTx14xQ5Gt6j/3/ADSuOx9Jro+tbcr4wuCfWTTYG/lij+zfEoPyeKbNj/000Yf+yzCvnNPiJ41Xprd9+LZqxH8TPGy/8xi5P1RT/Si40j6HFn4oH/Mc0iQ/7WmSL/KY0nleLlGVuvDknu0M6/8AsxrwFPin41UAf2qxHoYU/wAKsp8XPGic/a4nPvbp/hSuOx7yi+LlHzw+HnP+zNOv/shpGm8Wp00rQ3P/AGEpV/8AaFeHx/GLxgBndav/AL1uP6VZT40eKP44bBh7wHP6Gi4WPaluvE2P3mgWJP8A0z1UH/0KMUHUNdj6+Fbhv+ud/bH/ANCcV49H8afEPRtP01/cxuP/AGarMfxt1gHMmkaew9t4/wDZjQFj1pdU1XrL4W1VD6LNbN/KWlOtXK/f8M6/n/Zt0f8A9Bc15YnxtvQBu0G2x7TN/gatR/GxiMSeHkJ/2bk//E07hY9MTXBjc+i69F/vadIf/Qc01vE+nRkCW31iPP8Ae0i6x+fl4rziD442DTNE2gSh1AJAuBnB/wCA+1XofjVpBb59Jv1PcLIpouFjutKuFn0u7uIllEIu5HTzImjJXeGzhgD60anrmjaNqpXVtUs7H7RAvl+fKE3bWbpn6/rXF3Hxf8P3NnOn2LUhI0bKu5UIyRj+9V2P4ueGmX5o9SQnkr5SYz/33SuFjq4fFPhmUZj8RaQ3/b7H/jVuPWdGk/1WsadJ7JdIf61xh+J/g+UfvluDnqJLVSP5mmjxv8OZjmSztDn+9piH/wBlNFwsd/HcW8ozHcRP/uuD/KpgDjhSfwrzpvEHwrueJLPRz/v6So/9kp8F98KM/uY9FhP+zC0X6qBTuFj0MK3XacUn4VxCzfDqQho9Tgh9BHq1xF/KQVchbwg4C2/iSeP/AHNfkP8A6FIaLiszrB+dLmucgs9NJLW/i7VSD0H9qRyY/wC+lNWDp88mPs/i7VV/8BZP5xUXDlZuUlZa6frCj934lnf0MlhC/wD6DtoSz8RIfm1zT5R/taUy/wApqLhys1RS1ktH4lVvlm0SRfVo5kJ/U04yeIlXiz0aY98XkqfziNFx2L8xG07unrWJZ3i3y30qQukaI8ZJHBK9ee/Iqw8uvuhEmi2hBHSLUgT/AOPRrVQyarHbzRDw3egsjAFLm2YEkf8AXQGi4rGhrV3BaxjzicyMETHrV+1OYVJ/uisG9vLlpIpJvDWt5Q7gUhjkwfX5ZDVq31tQv7zSNcjx1zpsh/8AQQaAsbVFYzeJdMVtrx6pGf8ApppV0o/Mx4obxT4ejH7/AFWC3/67Bo//AEICgVjZNANZUPiTw7N/qte0x/YXSf41YTVtLkOE1SwY+i3KH+tAWLpoqOOaCT7k8TfSQH+VSBWJ4BP0FMApMc0pVh/CfyppPvikBn+J8/2Be+8RFeV+Ip1m+Na2jEhbm0fT3BPBLWsbKPzY16nryR3+lXtmJGXdCQSh5U9v5V418QrhdO+LZ1Dolte2FxkemxoW/ktYV/hOzCfHYp/Dx5AzQycMpOQTnHavUPCJH+mLkY3q3/jv/wBavNLT7Po/iLVEZlQJdSDk4GN3FdL4W195Lm5Gn2z3SFVbd93I5HAP9a5aXxmtZaM9DPSomqnpd+l/beYqujL8ro4wVbFWX6V3o88R+9YvjBxF4U1iTONthOc/9s2rUkJFcx8S5mi+H+vPnpYSj81x/WqRDPk+SWSGe2hVUKSKc57V3HgS1hudU0OGSJJN11yGHBBcA/oK4m6X/SrYeiH+Zr0L4ZRlvEmhIOqsZPy3tWj2Od/Eex3OgaDLndpNpg/9MgP5Vm3HhPw0/B0yFfZWYfyNb0zvzgZqjO0n/PPNZNnUonPXPgfwy+dtrJH/ALszH+ZNZs3w/wDD+75Gu0PbEi//ABNdPNJJnmMj8arPMQeUNLmDlRy03w900nKaheAZ6Eqa5bUPAWtvdyf2ZfItujso+1kBmweoAX7v416a90g6q4qCW8jz/GOw9KamLkR5bceEdZ0+4t47y8tJ2uCVRY8jaeOSce9WLjwTrCZxc2UmOnJH9K6jX7iOTxDpabsqm4t9cr/ga02uI2P+sU++afOwdNWPMY/CutTW6XMcMDo43IRJg49cGq1x4X1wfesWPoQy/wBCa9SeVMYVl4/u9qhduM9aOcnkR5Je6ZfWcJe406QY/iCnisd7jBPMgx/smvTPG0m3SmyeprzcNx3q0xOKIGvcD/XEZ9RmljvuR+8Rvrgn8KW7VW25GcCo9Dg80pcSKpw+enoaZBqWTPJuZ/XjjHFX0XFU9MH+j7j1ZiauKalstDjSCQA0j9KhxzmoAuK2aeDUEdSYoAcaYRk0ppRQACjvRjFKOtK4CHnaPVhTYuZbhuyqB+n/ANenEZlT8TSRD93I39+Qj8On9KLgXLdcRqParAQYqKIAYFTik0UZmwHoRQI61zaR4+7SfZY/7p/OrY0zKWPinBM1qrZp6frR9jjB6frUlIzQmBThHxWl9jj7g/nThaJjp+tTYaMwJzTlQZrQNouej0sdrEf4m/DmnZjuiiI808RA1oJaJn71P+yL/eb8BUlpozljX+4KeIh/cWr4s1z95vyp62i5+8aBlBYV7rmpBAuMbV/Kr62oz9+nrajP36m4GYljD5pk8sByMFu5HpUwtYv7gNaK2ox9+nrbehzRcDNWyjznGPbFP+xRf3f0rTW245YCni2JHXNFx2Mg6fCf4R+VH9nQY+6fwJrX+zMfSl+zN7UXCxjDTIc8Fx/wI046anZ3/wC+jWuLdqUW7YouFjIFhgcTyj/gVBs5B0uJMe9a5t2pDbtRcLGP9lm7Sn8RQI7pD8k7D6cVreQw6DNNaF8fcouFjOWfVozmO+nX6SMP61NHrXiaH/Vater/ALtw4/rU7QuP4M/U1H5LemPaldhYni8W+MogNmvalx63DH+Zq3F4/wDHUZ/5Dd0f97a38xWZ5TA96QxtnvTuFkb8XxN8cRgbtSDf70CH+lWYviz4yj+9PZSf71qv9K5R1x1GahZgOD0p3YcqO9i+MHipQN9tpkg75gYfyarkPxj1v/lppGnMP9kuv9TXmhk2jdsO31xxSpcJ6UcwuU9Wg+Ml9/y00S2/4BcMP6Veh+NLAYk0WX/gN3/iteRJPH/dFSrLGf4RRdhY9eHxi02Qf6RodyfX96rfzFIfif4Om/1+gNn0NtCx/U15IGjboop6JETjaCKpMTR6z/wnvw7mX9/oKf8AAtOhP9akfxT8Mre0N4+lQwwcZkTT1AyTj+D615T9jiwC5VF/l9Kj1q7tINMWxufKWF8MIguCOchifU9a0jdks9ci8W/Dm4uls7dp1mY4WONrmM9M/wALDtVzTNc8DXdxJZ2eo6g1wg/ewi9vGK59QXPqK+cf7YtIZUl0+E/alzscnox44H0zWx4W1abR7uTV7zZPPPgyrEMv24A9enFPlZPMjuvHl2vhmSfWvAuuPdxW8n/Ex0WSSVskdSrHntypPbj0rzjxX8SrfxJfS30Fi6XM0ao8UkgAXDK3XuAVp/iTxdprPr0y/aEa/JdF8rlWI6kHGOSeteSpJ/pTSsARuJ55B9OaXJzblxqcuqOu8SeMdU1S9aSeYgMQXEQ2+aQAO3bin6P4s1+0uVuNPb+zwCP3olcDjsdx5+lcu2vGNisJVCepjjVf1xVW61Rp+HLSSdd0jF8U1TS6ClUbPr/4Q+IrfX7KeWS4DX7FTKp+UFQMBh69+nTpXeuvNfJ/7N+syR/EK2jur5YLXyXXDHAZiPlX8z+lfWbVMtCL3KzxVxvxj/cfDLXG/vQon/fUiD+tdwwyK8/+Pknl/DHUV7ySwL/5EU/+y00RI+YZji7X0WMfzNelfB+JpvF2mL/zztnb/wAhEf8As1eZXGTeSD0jXH/fIr134IReZ4y3dorBv/ZBWj2OdL3keuTQsB2qrJC2O1aswwKrP0rFnWjJmgk/ums+5gk5+Q1vSd+tVJFyaVgOent5cfcNZF7FfrcDy7ZJIdvJLbX3Z7cYx0712Ey8VTkXJoGjynxLrVlp+qrdXfmRPCPK+zsrb5GHLAEAr0ZT16Gt1bq1lAaO7gcMAfv4PPscZ/CtKbSbmTxmdUkjT7Mlt5cZ3Z5IwePz/KtCaNWBDKCvoRkUwbMCaKZVWTy22Ho2OOuOtKjNt7dKr3Nt5Xijbb25jt1ti7lUIRpCwAz2JAHH1q9sGDgcelIlnHfEKUiyUe+f0riY1HnKPVMt+Vdj8R8Yjj6VyUQ/fctkBcA9M1qiJFedN270Cn+VLpAEellu6xuf0NPuzssbh+5Qiki/d6K394wgfmRTuZdSxYMRbRr7VeTpVG0GFQewq/GOKlmiBzxTB0p79KalSBYi6CpKZGOKkFIBKUUtIQcUgAijFKaKAGrnzW/3KS2GIIQOjHP9aRjtjnb0XH6VLEoUxJ/dXmhgW0HNS1Ep4pk99Y27CO4uFR8Z2kEkUDOsXSXPG7PGelH9kyep/wC+aq+IDtsmYHe5TlhxiuY8Hs0niqHzmcoqMQpc4yBwasZ2P9kt3b9KX+yznG79K1d6+v60ydwIi/OB6UWC5ktppDbdxzS/2f8AJkyAADPIq0srM4cAuPfiobqWWMGOQFTjkEYIqLFFMWTEE+Z2IWud+HaTy2F7HIHIiuMjaN2Nw59+386Z8RNZjg0NIlkcPLMNpVtvQHr7VwWnaxcWepW98k0myKVWZUkxuAOcf/r9a3hy8juS78yPcI7DfGrrKCp5BHOR61KumsRw/wClRaHfQz2EE1uzNBKgZCepB55/EmtUtjvWDRoZq6bIW/1g/Kpv7NfPMg/KroY4461S0jVJrrU9S0+eFUa0dVRwSd4Izk+lKwXHpprn/loD+FOXTXz/AKwD8KpjxA8euTaZNaqipIqJIr53bgOoPTr+lbN3eR6fbLNMjygsF+TAIJocbDTKy6ZJ/wA9B+VPGmydfMH5VrKMGpEosO5kJpsg/jU/hT/7Nl/2TWyoGKdtzUWKTMX+zZ/9n8qT+zZvQVt49zS4PqaLDuYf9nT9lFL/AGdcf3R+dbm2jA9KLBcwjp9x/dH50hsLjGNn61vYHoKML6CiwXOfNhcj/lkfzpjWNzz+5auiKimsBRYq5zZs7j/ni1NNpN3ibP0rpdtIV5osFzmDazf88mphtpsf6pvyrqSoPao3WixNzkbiGRefLYfhVJFb7VHlDjeOo4611WoSNGp6H61y2o6lMtwkfyAFwOlDWg4vU6zxpGLfSo/JwisvzBRgGuABLfdjJ/4Ca9F8YZbR4PYV5TLqV4LqQxznZu4UgEAVy0qjOqUFoaO5geY5P++DS+dg8hh/wE1Hpl9qVzcpBH5bZPPydK9DtvDCyxIz3DKdo3EDqcdQPSnKvYSpJnBC4x03flWhbyKjQq5zJIR8o7Dtn3ro9a0W10i3F3NfHCno6gf5FcTf6rCsi3CsAy4OD/tc8n1/wrqoP2iuc9ZKDtc1NZvrbT0RZDuZnxkt90Y5P4AfrXnOq6vLqWqTyg5V32xDPCqOP5Vm+ItWm1C6DMzYDt37HH9Kp2915LtIeSq4ArsUUjmbZ0kc4tXSNXLMR0X7znufp2rR0/U47e6EkgXz8fKCdwX/ABP6Vx+k3UjO/JMhPXpj8egq+JIoORumkY5+TOPqT1oJOm1mS31YMt1GjO67RIQNw/KuB1qDy5uVK+WApGMD2IH866G3ubmQbYotuOfu5P8AhWppOm2GqXXl6hIkLNGygbgWZiOOB70wPN+/zcenvQ3ydQRV3XtNn0vVprW4XDRsVb+mD6VQWby32zIWXHrzSEeofs5aFbeIfHaWl3fLbQwRfaGTjfPtI+RSenqSOcCvsQbfugBccY9K+OP2f/Enh/wz4tlk1y3gVJ0CW+oMuTasf5KR1PUV9a2V4LoNdpIGgkRfJcEYkHUsPb0PespspGgQK8x/aQk8v4dqgI/eX8Ix9A5/pXobze4ryb9pS6/4pPToQ3378E/QRv8A41KFI+f5jm7l+o/lXtnwGi3+JNVl7R2YQfi6/wCBrxOP5tQdf70wSvcPgQzC51ycekK/rIa0ZlH4j1iUDFVnApstw3c1A1xWLZ0pDpF4NVXTmn/aPMLBSBjrk4qN2P8Afi/77FZ+0j3K5WQzLxVSRODVqQt/eiP0kFV5c7T80efTeKOePcLMoyr1qq61dkDf9M/++xUDo3/TP/v4KXtEHKzJvF5qrt4z6VoXUTkn54Vx1JlX/GqZZPK3IysDnaQwIIHXpTVRNg4ux5z8Rj/pKL3xXJGSMI4YNk4xg10XxGuF/tHA6gjNcgH3c991bowkWtTb/iUyYz820dfU1Ld/Lpir/eKoP1/wqtqf/HpFGOrSKBVi+5it4hxum/kKoy6l2AcD2q4mAtVIW5FWgahmiEfpSJmkduaWLrSuMtJ0FOHWow1PU8ZpNgO7igdaTdSrSbBC0oHbuaSgnAzRcZDKf3Lf7bgfgTU6f65h/dABqvjIgHvuP5GrEPLyElRzyW6cCmSLf3a2Vm0zAFydsa/3m/wrjbu+Vrhmm+dzySTVzxDf+fN5mf3KZWMdsVxl1OzzMwJxVqFwPf8AV981s8azMoGc55zXJeGd0fiu23Thid4I24z8pr0drK1a1bdFKZG68Yx+FcLeWf8AZviSwkU8GYZJHY8EU+pTOxZ+4pjXDKD71yT+PtD894oxdS7RyyxYAPpzg9qh/wCE70lywkhu4cEYLoDu/I0xHWQzfvWXvkf1qK/3tEsZJwQT9Paq+k3VvfM1whIRlDbvRRyTitRIGvtGuL2BSZLeQb0HOFPA/Xj8RWbLR5p45t/t1vYW/mKrCYKB6/L69e1UZPC+nm1kIkFu2OHllwoOeM/LWn4qmEVpHdBeIJUkPrgN/hVU+INPe1aHdeeYy4jZoxkGues6l1ynVRVOz5jr/h0xj0CCB5NzW0skLAdiGNdg0nzZrzr4fanbyi8tw6qxuGnRG4cocZb6ZyK7lJ1fBHpW6vbU53boaMbZOKybFvK8Z3qjpPbLIPqMVcikH41g65a+Ihr0eoaK9uqi3Ef7wK2Dk54IPtVRJbF8TqsHiOOZePMEcn5HH9K6PxfxojMQeJUzge+K5SXT/G91eR3dw9hLJGMAeTFjHPGMe9dLDo/i/UrBIr270jYT+8jMIOCOntxVNCTOkTlQ3UsMk09eDTWtLq1gi+1bHbYoZ0xt3Ac8Dp9KajqaiRaLSdKfUKOKkDcVAx9GKbupd3FBSHGhe9N3UoagYuKKTdRmgBSPSmNSlqaWoC4tNNJuozQFwPSo36U8nimOwpoDJ1n7orhtebbcIf8AaFdxq7fKa4LxLnzFIoa0HHc9C8UMR4bDFixCZBNeT20Mk86xKuWY/hXrXiNTJ4WjXuYuPyrJ8CeHRGq31xHkk5QHufX/AArzFJK532uafgjw8um263Eyg3Mgydw5X/69dfgHjp9Kjt4uM1JdSLbW0tzJwsaFyfXA6Vl8THseb/ES+kuJ7q3UAwpmLGew6n868g1XVUm3QxrjaevrXeeKLtv7PuJGYebk7x39Qf1ryOZz9oduMls8dK92jFRjY8qq7ybHO5ZyucZotLeSabZ0GeT6Cq0jc9at2WoSwKyrGrFlK5PatbmZbiSFA7pzzTWvHXJ6Dtk1VummjsUZFGGzkjtVBWLcnk0AaVxqlw3yqxUY7d6do148V/G25wxkUli2eBWXk5qSFsNuOfcimI7L4hXVvrEK3sePPjAVmH8SZ4P4Vw/leYm3+MH5a1nuF+yFVbbkj73OayQT5mzOSDwaAN3wfZvcatHaPKbZ5QVjkZcqW/unPHPTnivaPCGieJLJha+H/Fd6YcB5IFCNbR5GcYLZHPYAdD6V4v4eW+u50tkuFhzwGc4APavZ/hl4vtdC0GPT9QtZkDyNulCYZX5zuBPPbpXPM2gjvNPPiqJAupXmnui9TErbj+fFcH8brqSaw0eFpC4eSVxn6KP/AGauuTxJba4fLsre98nPzt9mbLD09FB9Sf8AGuF+M826+0eJkMZCSMEPoWUf+y1MXqRM840z59SVh3uB/wChV6n8Mrma2sL54XKh5lz74X/69eV6HzeRt6MW/Q16f8P2WLRJMqSWnY+uTtFaTehlTXvnYSavef8APb9aiOtXvPzcVHId0KNHb7yfvAjB/Cs3zx5/ktE4YttPHQ1ytnbFaHT6tfzWtjasrANKxLfgB/8AFVlnWLr+9mn+LbhYntIijt8jP8o6ZOP/AGWsJrodoJfyrnwrfs0y6nxGu2s3GOVFMOrT4+6KyvP3f8sZB9aN7f8APOutGLuaDatLz8oprao2OVrNdufmXFNZsqadibsn+2/a7xLULgzN5efTPGaua5LDYypYwIBHBCqrxjjmsnQV8zxDar6OT+QJpfFk4Ot3fomF/ICuW98Qo9kb/wDLp+p5d421JbjXJUQEFW61jQ/MR9RTdUk83W7g+jmprWM4Ga9BbHFIt3EDXAiZcBY3yxPTPYUtwxae2X/eYj9P6VUllm+3w26ttjZSzH3qyxzexj+7F/M02Yrc0oD0q0GqnDVnjFZ3NrCv0oiqI1LDSBEw5qROlRAcU9MYpMCSnDpTM0opDHUknCGlpsuNoAbuOMe9AAB+/iH91Tn/AD+dVNUuPJ08hQC8zHPsueT/ACq0GxcSMP4VA/maw9XlzKF7RKFz6nvVok57W5yQIgax/L9eas3khkuHYdDxUfTArVAfRkvjjR7O6Sxm0e5VsgKTPGqjIzy2SB+NY/iW+0fVGSaNjZvG24Ol/buc5+tczFo8lnY3FvcvBb3AeKaNWcfKoJU5J4Ayw61rzaDqFzaSQsdHjBGULataggf9/TU2KOXg0jw7a30yCS/maYgu4mjKZJPcKelaEnh3wxJO0LajyBubF6SFHqT5BAqWPSBZQ38cuq6Y0j22R9nulnKbHU5Pl5A4yPetrQNNW3sWnbVfCkjygMHudSyPUExhevPQ+nSgDP03U9H06J9Ns4pr2IIoMwuiQFzjHMa98dvSt/TfElnpaXH2O6tis6bJN8k7ZXIOOIx6Vgtbwb7tZvEGlXZe0kxHYRH92FZXzwijsfU1Fp9j4fmiHneLtOReGYG1umK+x/d4z9M0miivqF5pj3byQWRnjiKs0qXEoVct12nGf6026svC95Ib683XFxJy7s06k+mdrAGrcsfh8Qahb2ertqIa13y+TaNGF2SIw5cjJ69qZZ2fhie3Rf7c1NyVyI00gsf/AEbRYDJlfRbOZrmDRbZrcMkLTu0/GQe3mex/KrC+M7CxmIt2ibHTbZO4P/fc1SXC6DNpV7BZSX9zCkkLytJCkJzuZcAFz0D55Ze1YF8/gpduf7ekaP5QRbQquPTPnGmkhM7bSPFEt9pj3UwiMxlZI9kQjBGARlQSAeeeacdbubjZG+wbTncB8x+vNcvbCyt7UtZ+ZFHI+UjnYF1UjnOKtW8yCTeZVA7gmqihM7ePUZwoxKQuK1NL8QzrBPHu3Nvzn2I/+tXFC63qF8yNfl4y3WrekSSgSBZEYMpbCnOcH/69UJHSDxBI0pWSY7ScdeK2bW8imiLJIqsFzjk5rzy4kj85izKOeMnFLaal9mk3eeqD1LiolG5SZ6XHPgDJqZLj3ri4/Fmni2K3V1G8m35HXJYexwMGtHRNes9Ud47V3JjAZwyY4PSs2mWdR5x9aPOPrWcslPV6VgLpmPrTlmOOtUiTS7sHrRYZe86jzhVHeaQtQIumb3pvn1SLcVFLOFpFI0DN70gnAOc5rLe544zUL3aryxx9aLDuVNV8aRab4jOkTWExCMoZ1YEkEAggHGOvqa6EG8kRmNpKo4KnYemM14vdXkS65JI0rHEpw4BcHnjkZzXqel+LZPsqbtdux8nP72Xj8KmWhaSLVhp2sa9qs2m6bol7O0WA1xkLEpIzhs9PzrpNH+G2nQak9p4pMN3clMi3SVgEB9+DmtPQr+78P6RDqWqSXTJM2Q05bKqemd3P51Z1a+tfFUL3ETLbX1vn7NcE8/Q+qmuaVV7HbSorczPiJpttptpB5A8y1TaBk5IA7fWudtvFOji1LeXcDYyq+yPIU+nasm68b6hJrMvhfVdKkdZkK+aPvLIOhHGD+Y/GuagzvmjII3ltwz3Gax9maTdj1K01/S5ANs5C54ytVPG+s6evhe7aG4WVztUKuc5JGetcNpMm9WQ87DxnsK14NEvdVsZ8QP8AZ0G53PAwCD+PSphG0jNtNHkvirUg8h8uQgfdkHf2ri7jiQ45Ga9P8c+F4ru6a7tT5crD51x1PrXJXnhe6jjyrqxA5Br04V4nJUw00c1jdmiKJ5H2pz61dnsZoG2yKB+NNDeSu1eD3rZSTOdwaJL3y47FLcNuccsT61kr1q1O6scsSDVcleatGbEPOaeFIjAX+I801eOalLAqF707ghqFTKqdOfm9hSAK1yxHA5xmmSK0eVb7xHJ9qjV+DjOSMdKTaHZno3wX0WDXvGEdrcti1WGR5+MkqFIAA65LFQMdOvavVvDPhbVbK/utR02/SaOe+cwzTSHM0aHYN8eOSdrYZCT6jmud/Zug0FbO+s/ENv5tvfKrMrHAZVJwAQMjknoR9a9Kufh5DqGu2Vz4D1i+s1WVY1tLstPbxoxw+0E7kGO2a5nNc1jqjTfLc1po7wJ/pNuYznqrbk/A14z8bi48R2C7T8toT/48f8K+jZdFPhedNL1S8gvGZy8Fy0KxGYYxs2D09QSTk8ccZniDwr4Z1+TztW0WGQKhjE0U2x1Gegbp36Hp681okc0tT5F8P/65D6I7Y/4Ca9g+Hdhdy+F4ZoreR1eSRlYDjhtv9Kd4p+DcumySX3haW4vLcQk/Zp1/erk9mChX4z/9evR/hVZfZvh7pEUsQSTy3ZwRyC0jHn86KhMF7xzFzJLZ7IfsXnSBcPmZUCH0Oeay4Nzakm5QGaQHA5AOa19fDR6zqUfYXLY/EKf61nWPz6jEOSFOSM+xrxK2LlFuNj2IYdOKlct69Jpv2xVur2aGRIlBVLYyDnJ65HrWPdT6Wib4NSMhzgrJCYz/ADNP8WXlja38sl7dQ26fKqtI2N2FHQdT+ANcvqVx9t0p9S0uDzQjrGwdcMqnPz7e44/lTw9Vqyb0FWpK3u7my91aknbOjYGT6AfWqN3rmkW6DfeByRnESlsfiOO1cNdPcSyFpJGJ7cY/Sqxidj8xz9a63V10MPY23O1/4SPS35VrjHqY6sWfiDRzKEnhvZ1bhQqbAD9a5DSraZmEcNvFNIOWMjkBR+FdAth+7Hm+Wr9D5edv4ZrWN5bGU7RdjY0bXLM69FHpWis9ySVVpbhiuDwSRiud8Qay8+s36LDkGeRVbPGMmul8DWqwancXHBKQ7R7An/61cr9nD3Mkv94s+frzU0ox9tJdkiZy/dI4XULBbe93b2cy5bkYxzTs7SF/CtTxAqi+CqOi1lScYrsRxyIdwOqZ5+SMZq1u/wBMdR/Cqj9Kp2/zahP+CirVuubiVvVzTZC3NazVpOE5IGT9PWrn2afco8t8npgdaqWE0luxaHZuZSuWXOAfapzeX7YxdIu3HKxDII+uak1CS3nik2yxOrbguCO9bGh3Wm6VLMur6CuoltpVXuHiMY7429SawzcXny7biQMhypPY+uPz/Opp53uJGkkCBm6hVCj8hSYIt6hNa3F9LNZ2n2O3Zv3cHmGTYPTceTUFRLUo7VLGOGaeKavWn4qbjsApG/1iD3J/SlxQB+9Hsv8AP/8AVTERyEpHM/fP+ArltQlISRu/JrpLlsWDN3IJ/U1ymqnbC3uK0iBh9ZS340nPtTkXh29BTdorQR6sfCmq6RFcrqlnNax3NvIp89ShLAq3Q4PbtUMPw11SSASLFarG6hkcXMK5B78vV628H+INJvobvUNPure3YmAvNC8ajeCvVgPWr1t4fm1Cxjnhs4ZIWXhmvIlHT/acHr7VNxpGJpvhc6Lqe2fUrBvtUUtsIUukkZi0bY4RmxztNWdN8PxzafHOfEWixwyL8omu1Rh/wEjIpP8AhErnRbq01K6urCNYZ0Yf6VCxPzAY2o7N39Kv6d4Pa4hkZdXsIYldgBPcLGVwfQjP04pNjsZ+l6FpNjqYaLxJpd7NMHg8i1dpX+dWXP3AB19aNJsfDE1kN3iS0h3gFo3hnZ1PocRY/ImrKeErHRrqPUf+Ej0yV4ZVfy4Zmld8MCRgJj8yKW003w6s85uNbsrSRGZHhe1n3cHHRFK9uuc0rlWIILPw3Z34TT9Ta+lnimjZI7d0XHlN3fGTkDoOtWvC0fhK6mtoU1K8FxKwVYDp5IBYYwX84ZxnrUSxeGLbVLSSy1eS9uPPRVWOyeNOWwcu7ehPaqVtP4YsVieRdYS6jYgCG1jbG043BzKufyFMLGz428MWvhdLuH7JeOJ7V5nEhVVba6HC4Zjn644rho7/AMGSRf8AHprkjgfMCttH+pLV2Gr+JLfXJlhE+t3MrJKo+2mNVAMbcYUnknFcm914aWID+xtSWTGJMzRKgb2Plk4+tNEs5aWX967W7OIyx2BiMhc8A4oFxMP+Whpk08M8zywQmKNzkIWDFfbOBn8hTR1rREstrfT8fvGPHrV7TdUvI38lJWCScHBOfz7VkhcCprWRVmT1DA59qAR0CkscsxY9iewqQtxVdWUUpbjikMlL1r+D725tr+f7M2GePnjPQj/E1gnPrWv4IfHiFF7NG4/TNJgdourap/f/APHBTl1XVnlijWQDc+D8g9M1a2gfwj8qjnOGgKrgiUYwPrUNDuyT7Rq//Pcj6KP8KUzauR/x8t+QqyBJsyVk+pGKjs7uG6meGCRZXjP7xVB+WpuirMrySawoBN05+mKiebWe082PwrYEMwOBCxHrinSW9xj5YJT9FNHMhcrOdeTWz0uJh/wKqsv9tHrcz5/3q6WWyvdpZraVV90NUpYJcHapNNSTCzW6ObkbW4m8xLl968qGfIJ9CDwaytQ+Jni7TTLp91b6TtdRuSXTk6H6cV1klvNuxt615VqEc91fzNcs0sgcoxPscUN2NKcHIvr41meQN/Z3h+AnvHpMX9Qa7T4b6xdeIvGNhp6TWSIzb5zFp8KbY15YkhBj0/GvP4LGxHlrLHKNzEExsM/qDXsPgPwTF4Z0m5115L2O9vokjihmCho4ScljgdSQOPT61hWqpI66eGd1c9etfFml3AudHu40kj6FJSGDr+IryjxNY6x4Mv21XRHlu9Elcl4S2TAD/d9qk1O3t7i28zzmiuYhuSUHkVL4f8VXH2Q2Op7ZI/ulwuQw9x2rgTuemoJbGVqvjKwt4otUvLETxSYjcD5Sqn0Y9COorW8KeDdU8QzpfaaGOkzKGju5/k3Z6jHXd69s1i3KeGJvEB0c3It/OjLCJ+I8545P8q9K1x9PsdOtf7IjjZLSz8q2Dtg5XaG287Q2ec4yMcciuujHm3Rw4upZ2NvQ/B/h/QYfMSF7672bt0pVWL542oe3bIHv71i+P/F4t7a1t4ri0C3K75vKkk4hDBWYbgvybsIOPmIbHAJri9M8URWN7dQy2jXd3s3Kk0zSNK4AwN56jbzj3qidc0HxFfXc99oOonVLmQfut+9n2rhVQYAAUA4Td3OMkmuiUNLI4oN3uSalteV2UhkPTFYlxAsmflqnY6mLO6aweQmBn2wmbiSInojeprUe6skO2SdEb0ZsGvOcHFntQnGcTmNV0lGVmVea4/UbZbdyJCFOa9NmutPbI+1RZ7fOKxtW0q2vELKyMT6GuilUa3OWtSU9jzeVk3nbg1C7E9AuK39X8PSWsUk+9UjUck9Kzo9C1SSIS/ZJPL7HHUeuK7Y1V3POlRknsZ8m5QFKkZ5q/pCxtKJJYWlTOAAwAq9p3hu7uGEkwkRAfm4rpNL0NFlyqbdpAiH9T71nOsjWjhm3dnLeJLea61VF2FZBCqyLtxgjPpx0xU2maEwK7kznrmumlt1S8W5bG4ShWyOozit23toCQ6456cVg61kbKhqS+EQtoyGNAgAAHsK+jPg5qUbR7h1t1G5vVj/9avny3i8k/LXqPwn1KS10bc0SsJLludxBbt/Sppy5pFVo8sD2z4gyeHbzwhf3Gu2ouILaJmHZwxGBtPZiTgfWvHvDd5LEYI/sc9v5kYVZJFUh3P3QwX5iMZ54Xng1a+JHidI9Gs7e5cqrXBmkHJG1VJ578ErXnlhPpsM321XtL5FLYDsTKyEZcEAHjAB2nnrjvXZCV3Y4JRtFM9lguoZS9rZl2YAszZGEPQ7iDkn6Z4qRZEVZZ03KGc8Fdqse5X6nmuCsvEmmG3jjbTpSn+tgt4IAGQAc8EBc8cMTg8A1rprQurJFbyLiymO+J1dlaEYOGdD2GMbl+7kdq0lG5nHc5D4i+ING0vxBe/ar5Fd3R/Lj+eQny1H3R05HfFc74H8Strvi02tvYiC0SB5GeU7pHOQB04A5PHP1rsPHHgK18VzSXUbJa6iq7VmVRsmYAfK/OT7Niub8B+ENW8MeJ7pdWtDEvkhUlUhkcbweCOOgrxsXh1CMpWPSo1rpRPO/FiPf+N9QumZ3H2uRFLHOAGIAHtxXoPhC0WOzktZFyZ4iCPccj+X61zOi2sN0JbuT5pHneTbjsWJ/rXY6a/2W4gmxny2BI9u9c1V2SijrgrnM67oUpmLw2xyewFYbaLqAYj7M/X0r2+5g2SN8q5B475FUrhUQkbVJ+lZqs4jlC55Lp9lqFndCQWxOVKkMcAj61oTPqQTd5dqB7sTXoM0cLofMUbTwcLk81I/h7SRECInkBGRl+P0r0MJWc0zz8VTUWmcl4We4TS9UmmaPfsKoUBwMKf8AEVwviNr7TtNlnjv9rBcYES/4GvX4rCzty9rDAoibllPOa5vx5Y2X9lmNraP5uMYrXDO85y8zCsvdijxqwlurmxW7upvNZ3ZRxzxSXWQwB71elVY1iWNQq5dgPTnH9Ko3rATJ+JNd0Tkmipp7brl2PRpTn860NOBZCx/iYms3TT8iyf7zH+laun4+zqRxkU2RHc0IxgCnHqKYh+WrNs9mqzx3MsQueY0gKPvQhh+8DD5SMAjHOd1QaES5zUgFMyqsec+laV3YyWlpA1wpiuX3M0fmRuAnG05RjgnnKkAjFIEU161MvSoe4qRDSYyVTyKkFQhuakVqVihzYqLdtaRvRR+dSN0qF+YX9zigllXVG2WKL6ACuV1hgUHuc10muSfIoPQmuU1IliM1pEClx5f1pqqcdP1p7jCgU5CoXoK0A9ZufD+uRyrfGyv3WFxLJLLbyKAAQSSzLj8zTLXwnNeXN5Ja2sMyCd1aTzogE5PB3MMUXnh/xRegFY9WuG/uSR3DqT9SKnh8OXeq3hmitBPIqpJLtIZslFzuO4ADdmsmWLfeD72C0ldpLKDCFgzX9t256LIW7dhVyGH7VdXG3UtOijV9xW5uTDww3DGRzwahPg67Ugj7NASSQHvbZQM/WXNSWGi/b5EVdQtIWWCPc0spjjfHykglSD92k3YpBqWkae0LbvEOiIFUnbDcyTM3HQYTk/iPrUKWPh+4nmutQ1ZLJ3kDANbyOX3KG+Xacd+5q9deHdJVWFz4k0WMn5SEeaRv/HYsfrVWysdFuvLW81LydsCBH+ylzJtJTIAYf3fWhMGilfW/hG1ieez1i/uLtBujRdP8pWYcjLNIcc/7NSEeHDqdzDeWupiVJ5CBbrERtLfey7Dr6Yq1eWPhCCN1e+1acgHKrpYj5+plOKrxXmgpMX1KzummeOJ4/JaIlgUHDF1Pp2piIbybw9HcwfY7HUftDzIElnmiCgFgCSqLknBP8Qrkb/UdNtYJIpdMvJZ87VYXgVCPZTGTn8a6zUdc0NYZo7fRbuN8funmvo2UHsSqRLn6A/jXD65qEkOqXdounROUncK4Z843HGcGrTJkY08y3EplSDyF4G0vuP1zTMhhTrqaaZ90saoe2M8/nUQPOK0uQybzFUqcZxTVbL7ugzmmAUooEbQfmpkb3qmjfIpPoKcZgEPrSYywRIzbUBZvQda6HwHZ3UnizTw1vMqNIVd2jYKoKnqSMCqXhXxN/ZZNlcSTf2dNxL5Z2yRZ6shH4HFer2jaTFboZNcstQyoO65dzle2UEuPyA+lAzZXQo1XJmjA/wB4Vi+ONN+weHzexyMcSp80TYK5PUfpWpZeINHjl33uoW8pZ+fIjdQB3ABDDPuTVjxFfeDdX0SWxs7i/g8wgktkoSDkHGB3rOSZUN7nn+l+LL21CpK6XcQ4KyDa4/Ef/XrqtL8UaLeEI0zWsp7TcD/vrpXlupqdO1CazM4uBGRiVVIDgjIODyKga5ynXiuCrTu7Hq0p2R73ChKq0eHVhwwORj2qzDFGrf6RHOfdSB9K8E0rxDqmlyBrG9lh5+6DlfyPFeheFfic7Trba1aqyspzPBw3QnG08Hp2IrllGUTsi1I9BewtdnmW+oGM4H7t1cnn3Aqr9it2P7yNZB64xWNJ4+0HrDY6nIPeNV/qagb4g6e3Eehaix9TOg/9lrP2jT3L9gmtUdMuj2cgDRxoD6MK82i+GL2+t32ra80Q0bz2ZI7abM07M3yRqMZDEnFdLZeMjfXsNnb6DIjSuF3y3PC57n5a0ZYZbjxcZLm+juLXToRtRYlQxyvkckcltufwauulVlyuUmcVWjGElGCs2a/hjQ9Js9ItY5tC061+zuZokVTI8bH+9I2SxHtx6VneMb+O4Vl8zLZySTmpNV1r92Y48j3rldRlLKTyc1y1Krk9TrpU7IzdRl3oGhmCsO1aWqeENXg0OPUjbjzmiaSSBD86KBnLL2yMGsbTLe4vb+QwqXNuN4UKTuORheOhPrXZ3XjFLvTIT5LO6yKkscibomAzzu3E5BGcqB1HFdeHoc0bs5cTiXCXLE8/8GWNv4guYrrU7N0mtJcxNIuGGD0OOo710/ie98xLlWu5gIJN1vLDb5Up/d3YznnoMDir4kFzENS8qKFp42kKRptUcenOOleZajq8IvWuGkuC8zL82Purg4GCfl44GO2TmrwsnzSTexzYpXtLuT67bXAee6Nwkd0kh+8xIJ69+RnP61NpV5b6iyTRqsczH50I+R8fez2IBH8jzXG3l5ullHnTSBiXkUsxycc8nr1P5U7TNQMQns0Ziskf3ieSOCcHseMV2PVHNHQ9H8a+Bo/7Hh1vR7bZG0K3M1nI/QEZDox6KRyD0rj9Ut2mtIL6e1fZMvy4IcgADqB061b8LeIbhb23sY2kCzIyMUkIxnPGOmMdh7cVoahaqt0GjjIJA6Dkjt+NcclyyselRXPC6OcbSbW3tba6u7LyobrcbeU5VJdpw2D6g9aW2mtnuPs1lEkhTl2B+WNf7zMeAK6BfDVn4lt5Y1YNcR8lRwxH09RVXw7pU2mx3GlXm9vs0weNSMKVI4b35LdehpSku5UYzvawQ6RJcait1OzzRoB5SsAFB7sB/LPP0rcMKqoXGMDpUiNtXjigncetc7k2dSpKKK00WIpPLGBtOOO+KpxNJHEvzKH2gE45qfWL2O0tGLH5j8qjPU1iRXklwPkGBVcxmPu4kaVMsTmVSR685/pWrD1Hy+lZttaytdxeYeVyx9uw/r+Vb9vCMdKTdw5R5YAZwc4ruvA+YfD+nE9GZnP1+Y1wt18kJ+h/lXYQalbaN4Ms7qeQDZCCAf4mZeg/Ot6G5yYnRHP/ABd8QRw6jDDFKTLHDtj24JDlvm+nAHNcXpuoRSTImr2s0isRvlH3pR1Ge5Of88Vla9qk+p6lLdXSFnnIYPg4A7Y9Ks6bDLMqLZ+ZJtjy7b+OmMA55+lehFHmSkd3pAt7p1ii1dZUd45447rJMcgz8ol6r2HT867BNSt1UH7WWlhB+0q02IU5++QeM5IXOOcjI4rx6D9wrQhJmlfAIZeQMcE9hz2/DNXLe889llmaOW5R1jjuFyEIB7qB8x9z07CtDM9t0C9dwbdrFobZSCCTGNzt1DIoB3AduM5yOuBoahqQ/suWOZYAxJXZFE2Sx5GD/CcEHo31FeTWmpXN8Bc3N15M6xrDKxIcSheQSP73GPTGAetdZpeoRwwtJa3s/lCEPHLLcHev1XPY9s85xzUyjdFRbuc1YWtvbzmHlU3bSRjIq0s2ycwkZXGVbHWpdQtlkmTUbK4W7tp3P71SPvg85A+7nqB6GsvVb/T9Nvn+1XEQhYBuDghiOo/ka+fr0nztJHsUavu3Z39lL9psbaXlm8oBvYqSD/KkmESuSzBTivLrT4kwrINNsLGS5ZpT5e2TbnjuSOneqU/jrU7zVBZ2MNmzSDgrI0rH6LwTURwdR9AliYLqeoySRncN4HueBVy3uozZKDIuR8vX8q4m0XUbdfP1/wDtRbfy1k+SOK3UE/wHc/mEj1wB71NfxwSLY6vZyv8A2Sqlza3MZEbsPuspYYbnrknsQa6sPhp0m2zmrV4VI2udIrZupG9O1cp8RJglsisQMnjJqv4k8aQxaPI9stlBesOENykjYPsHIHrXGXesafeeHILXW9WtbqcK2PLknMwJz94hNuRnGd1dOFi0m2t2c1eabVmYd1HMrR+YjL8nGeM9/wCtZd0sk10UjRmcoQFHUnFauk6hoFuqqDqrov3lJG4444O7GPbGfertz4i8Psyt/wAI/NdeWNq+fNGAR15CxnP512o5Zas5eKGW3haKdGjkRMOrDBX/ADmtO1wIkH+yKW+1C11FHi03QobVgQSIjJMxXvnJwB07URAhsHOR1zQxIt52rmobdRJey3B6hQi+wp8n+qIHXtRaRskRDcsTuNSyyeCeW3l82KQxtgruHXBGD+lR6NG0NoS2CZG3HFRXRIjIHU8VfiXZEE9BipbAkpydKYOtPFIB4NOXNMFP6CgB4aolH+jxjpufPv6058BSfbj60HgxDuqmgDH1wAXG3JKjk/WuY1Dm4K/Sul1xVjvZo2cEgjlenTNcxOQ10xPNaxAhk5fFPVePvD8qjf8A1pxUwK4+6aoVj0g6V4yuVx9o1yXPYyTvn+dXLHQtQvFgsmSRLhIjHJFuVX+VmGMEjHG2mGw8f6gisb/xDc57pPMwP5cUW+iakojsdShkS8E77UmIRmDqD/GR1KmoZomWpPAs6qRItpGcdZb63Qj8DJUlnDFDHbafLqljF5XmxGUzMIWKtu+8qkdH9x70/wD4Q+4EZMjafFg8iW/twwP031l3FlbWbS21xq1mBHcoWkicyxxB0IwSoP8AcycA0mguat5puhqref4s0hC3XyUuJTn6rFis43Wh2wtfPu7trWMzQpcxWgckKwb7hdTj5z3/AAqQ6d4ZaLdP4vsTyQVhtbh8j2yi1QZvD8VsyR3F/eWEN2u+UQhHBdDyqFjkfJ3IosNsuXeveEWHls2u3YYgfLBFH/6E7VTGq6ZGtvPNo008MkJVFS7EboFkYAFijA/KB0ArRE3gsW6lbPWp94/j8mMZ9OjVRivLBTFLFoyvaJcSRG3a5O5QQhzvUDJ69ABSFcrXuv6bsZLTwsEBHW4vnkx+ChQa5rXNQmS8YR6fYzl445FeRGJGUGeAQOueort7nULcxuIfDdimPuF5Jn/Mb+a4/Xru6j8l40tj5kZzvtlbYQzAYz04FWhSOcubiacr50MEYXp5UYXrUa9aluri7n4naMqDnCIi4P8AwEVCpq0STIuetOZOKYj1I0gxTRJPHJmNV6bRTGeq7yYKjpTy26mMkQ/MrbQeRwRkV3GkSST6bbyNM4YoMgAAccVwysBjpXZeHGzpcZ7AkfrSQGk3yjJumX055qIG4Y7lvp8f71RzPD5vI3N9M06OQM2FUgD2xVdBmRqhcXTb5C7cZY9TxVMyHFXdZH+lZ9VGfrWaTxXDUWrPRpPREqSGtPRJmj1CJhjBYKQfT8ayk5q7p7bLmJupEgx+lctTY7qW52SSP5Y5GMnoeP5UnmZ4L8+mKiQ5U5Y5Bx6/1NKFOfl3fWvPb1PS6HTeEoo1E924lxGRGrJgbMgknnvgGrlnNb2d3qNpbSTPDJcfaIZJTy6Mqjr/ABYIK/hWTpUnl6LJH5xAllO9W9hx/Ws1tUb/AFFxFvWHPlsW+dSTk7TnjPp0PvXoxp81FJHjVatsQ2zrQcktuJFZ2qzeXGxzjaKwE8UXVrthltlmDDKMDtJ9setZWtalqF87NO1ukCZBgjO5m9M+1c0cLLm1OiWJpqOhZsNXns55blZpVgkjYNEox5ijowPuc4+lVZNTXM0YYpuAjk8pvlOCT09SNvI9DXPXN7Ikkdtv2RFjhV6JjO3imLKu+NS5ZnBBbHQivWjaMbHkzfNK57loTPN4J0yeRArSWmTjpnBrwadpZmb7oZ8EZbGf89K948LyRyfD7SlU5ZbbBA7HLV4VskXG1gSOMOM15+Ffvz9TpxC92JDMXlUSPjKrtO3pim7wrQMdv7sj8vSp0R+Y4x09eMH3p8umzS2cl4I/3MQ3TOMgKO5r0I7HJsQ3EklneQ3VqyhkZZYsf57111jrl1qdjLcfZ4o/IKiQiTgZ9PauXmWC40iAw79nKkgZwB3z6VueBxH/AGZewtCQx+bcFB24HqeDxUzgpI3pVXTfkTpeQ2832s3UQnGOQ/I9uK0rPV4792kXzi/dpAfm/E9arx6bbXH7+NBEM4cY+ZT3GasC2jt0URgAduetcEonrRkrXRaE7N7Ul3ew2VqZ53AAHHufQVn3txNCqFRFls7Qzjr7gcj8q5vUZp55pPtD7zj5ewB6ZA9sVrTw8nqznq4yMdFqaE5fVJWnmbbg4RB/CP8AGrWlWwhk55FY+k3Gw+Wx5FdBBKMbqicLDhNNXLsBUXrE/wASKAfoT/jWlFIFrGMmcENgr0z0+hqRLxVjLEYI6g1CizXmRY1m4C27LuHIIrnPFOuT6uYo14hgjWNI0PTHciq+uak004jTncKoicrEcOgAHK4yy+1d1CFtTzMTV5pWRWuFyyglRtHLbv6Vracs8e1d0xbcGAjbBB6g/TvVKBo3CPuhcr+8ZWLAMR2Pp+FaCxLHtkjkmY8MGJxt9OnvXUjhY+e5uZboG6meX5iCXGTn3qrmFYVMLmN3BJHI4/zg0t15vluzyPIwPJPU88g++c1Wtp5DvVpCdmFGOgwc96oVjT068CuGePzYmyp+YqxH1HT8vUV2+jaxL5BW3RZrdiAySyB3JJ+UqcA9Rz1xx9K85aGTKyW7SFyARhh82OM4/nWvpeqeS67nYKSPMjH8Qz2PUYyfzoBHp2m3iahIfNt7HzRho0JQbhj8uvXg4JzgV514g8U6LPdSRyeC7Rp42Ks005VgR2PlBM1qPdT2V/GYRCIQAu5QCNp5JbH1578UutabBNqv2390wuh52Rtb5j97t65rKUVe4/etZM5SLXlN0JbDwroayKMLm0ecjP8AvMa0H17xs1v5VvaNbQFdvl2mlRRrj0+VM11dhZRKq/McfXiovEevWXhuKCSa2ku3nYhUiIDAAcnn6j86jmBU2cNb+EfEWpTPI9g0Qb5jJckIM/Tr+laMfw31GR0W61OxjzwoAZm+g4Ga9I0DUrXVtHh1O3imhhk3FVmUKygEg57djXm2vXcnirxIi2qFgZBFZdQUUHl+OmeT9AKhzLhRubFr8LrcIDc6vM3GcRQqo/Umub8XeGdO0mbZbyXEhwOZHHP4AV7EHisbFI57pSUQKZJXAZiBjJz69a8t8e3UNxfMUuIioIGd4ArSJnKKT0PPNYCwT+TbZU45wal/suBoFEhk3Y+YhzyaZ5Tz6025lbDbuGBGB06VpTnanvnmrIsVNORtLukntJpY23jlWIOM+orUi3NcSbiSd5ySc55rLnb5PetcLtuGP94B/wA6GLqWAOKepxUYORTh0rO5Y7aGYZ7VOrVEtSLSAfmnr2qMVIpoAfTu1MHNOoHYJOU/ED86cctKQBnjbj1ph5ZF7Z/lSM+3e2Mnd/hQFjA1HabychjgMRluvFYDDEhPua2dQkyjsy4JHPvWIT+7JNaxAjH38+9Wc5qvGMt0qYCqEewxSeMb60Kfb9dmUgglJpSPzFZVzouqQQ3KaxHLCZjG6PcsRnBI53YP8XXpUtpqmuXxdJPEF9csowwW+ZsH3waY+lajiea7Fw8TwOhllD4B+8OWHtUFD7fwZcKr+deaRbgYJ36jbjH4Byaq3WnWFj9sgbWrC9EkayP9kYyGMK4ByQMZwx6ZqWx8F3EyiR0SOJ1ysrzQojjtjLgmuu8O+F9O0OOS6vntpbiRdp8xlwi+g7c9/wAKTdgscxp2l+EpbfKeIZbpu8dppdw7fhuCCrQ8OqVlj03SdVuIGEbs12i2xZg2MLlm6KxOT+VdcfEfhuwJ3anYo39yNw5HthapT+PNHjcrEl24wSzC3ZRj6sBn8M1HMyibTvClu1skbaTdqo/5738Qx/3xEc0knhCygnMsz29taqQ/ltlycA7iWypGeOgHSuT1L4hareTGK1tJbaE87fO8tyPdsZFU5rq8mulh1HSdPiWZThzGzSZ6/ffr07etC1EXtS1YhpFtNH0yKJWOxngMjEepLMe1cd4gvNQVFuYWVG81w+2JNmCFIwMYHU4xW+vmQSpPZwWkTqDkvEG3Z6hgflI9MDPvWZrS6zKF8uRorsMDH9mURbRg5wEAGPeriJnJXkmq3ULedcXEsXcEHb+nFUCSPT8K19RtNSWQfb9RaVz1Sa55PtjIrKZUZCyDbjqnp9K0TIaAHilzxUfIOM8+lOC89OaYClj5YUdM1JA2Rio8ZWnxLjnoKLgbfh9omkmsZkiaO6UAl/vKVORtPr1+tbuhRvawzW0jAlZNyHsVIBDVx/O0EZB6g+h9a9V+H9xp+t+GNRtNQntobxduxpiqENzhgTzj1HuaylPk1NErmSzZGTjP0pAeaik3KxU44JBxQtdBmOlKiKb/AESGd3hKrvByh/vKQRg/4VzSrkZx19q6X7PfXEbixjjmlVfuSZ2kZ5ziubjuDDP9j1CBrO4HAD/db6GuapE6qU7DgpzVq0Xa6nvuB/WpLOGKS8iSbeImcByoyQM849avaha2dtqksWnzSzQKcK8ihW+hAJHByPfFcVRaHoUZ6m/Co2knls9ef6gU7I9MVFAV+bjjrgEc/lUgQEcfzrzGtWeynoJNIyw/ITwS2B1ORWO8il9rfK3Xaf4hWyIc9warXGnRykttIPeu2jiElys8zE4RuXPAzWZU+VoyzBs8Djj/AOtVO9lAQzMhXPA3ffI9qv38M1rh4UllHcLJz9OR0rPl+0SRBmtyHkO0Aj5Yz65rsi09jzppx3M/yGMXnFlyX3Z9gegqW66GUKd0bBvmOeD1FbDaVd3kAaK3eTaBuKjOAehrpNF8Em4h8zUZGh845KBR0/Ot4xctjmqVoU1ebOw8INnwHpsZO5vL46dMk/hXAaZ4Nv5zulhWBfWQ8kfSvWUt7az0aK3t42jSALGOOo7fyqm0aIufNGT0BOMVyYCnF1ail0Y80xco06cqa3RyVj4Ps42V5089xyNw4z64qt4/sTF4M1TywFVbZjtxwBXXSXFrE4he7jSYj5U3jcfpWP4nsLzV9EvNPs7W5kkuY2jjHkttJI7tjA+pr1mqcU7HhwnWnUTkeP8AhqNZdNEEmRvUbWHY9q67RmGn6NJEysDIQDgZ4PGQevHNSW3gfWNIs41vrGWIj+MEOv5g1au7WOCRVIWRZYd4YjITBGeD1+nvXlxn7zR9PKK5VJHOatK41Oaexus45G1iGcZ6Hjrx+tb2gTFy/wBreSIvEBGWj3PKxP3EzgZPAyOgzk1h31jJEk6W8ixKyF1Y85XPY/0611fh20lWIFri0ZkZVikZSOSORjHA5POOorpUU9Tnc2tEyLWPssUCnzNsinHl+XgKMn5vm6k4PA745rhb62Dy+e2VQ5JLLnGc/rzXfa2bVbhFaOYXEW5XlMYwxwMHJyMHqQOmcACuT1aaMkt5g28Hhmycn+L15/CtLKxldmLalWfDOwYHnsBxirkN8ysFDjaq885+lRS2/wAi7pVVudy46r2/HrUMA/eENGVUdMHjPSpcEy1Ua2NVr5UdVZmKnkkfrWfqeoTIcRsSjkgsP5Us1uBHvRlG3quef/1VXumaRkVRgMwYkLwOfbpS9nEr20u4lvDIyF5A2ed3T9fzp91CgPmCMHeOgBwD3wKlgXhpXbyyvHHIx70+MR7i6uDzg7+w4q0jJu5BHEokeQMwCt84bk4/KteCWMpsVRtwdrH+IHAx6DvVC1dY7kyNwF/2d2c+vNaDOhhCDaIy+0IT1GOcdehzVIkx7lj9raH5/M2547e1LEiJabTIPMxuKkcke9QQy+ZeySM2G3FQWOec46Grcu1/3THjbkMGJBwOKYDA7LFuHmKyL+53HnHenW1xIhBkGQhI4HDfWok8wxgsw2N2Y84xkirSyASmVW/dnhhjqCP/ANRpXA2Ib37UzqFgQRxjKbApOTwRxj610kNxDc+Hprh/3b6cjSuFUF5I++Pp1rirONYZlYfO3PlqeAc8V0Hhy8S2h1BdnmqYnRY9vVnUgjPUY57GlLYqO5nXPj6x05MXOnTvcFQ+1Z/lwenO3+lc/qfiKXxPex3TWgtoYU2Rpu3cZyST+X5VW1eeW3vEKxxnMa/fQEjj1qMkLY+fID++clscHBrklM61StJmrbeLNcvLBNIjnjisvL8tvLQAlO/PXn+tauh+FdZ1qNL3TdTttPiBKZLNvx06AcVzWmwRw2xULtMpyfVV7CvU/hWVk067+YnZOAM+m0VEXeQpx5adu5kH4Xho92oeJrmc+kUOP1Zj/KuE8ZaRp+j+atu00rA7VaRgTn8BXvt+u2Fm9K8A+Idx5+vCBeq5Y/Unj/PvXVE4mUtEi8u3edurtj8AP8afNKWbA6CpG2wW0cS9l59zVQt3pske3zI304rcJDWlpL3aFQfwGKxYFLBvTFads27S7U9l3L+tJi6lqM8U/tUMZ4qXnIqbFEy9KkSoR2qRDSAlFOBpo7U8GgBR1pw600UuaBgOZl9gTUVy3+jMeoOT+tODHzWIPQVBftts8Dg4x+tNAc7qDDyj7msuTiID3rQ1E8Bfes+f7i1shBHwalFRR5qbFAHqdpN4yjtEjPiB4IlQYAdUwMd2Uc8etVFmnnudmpeKrO5UdEfUd5BIx0z71rXFjpupXA/sf4awDHBmecls+uNxA/HNF34Y1g+U13pllplmpz/o8Ubyn6ZC5P0rndRHasO+pUsvD1i+xo3eaTjP2e3klwfYojA/nS+FdFsbrxDe2Oq2008sXzoLhWDjnoQ3Ir0Wy1XQ5oMG0vVaIBWFxI6vnHHeuF8Vak9t4sW50mKTN1H5YC/vJCw4OGbJ6Y65AApc6kg9nG/LfU3r2HQdFVMWlms0zBLeIsAZGPQHPAHqTXLfECymsraC6doGvCxLIB8iY5AAHbr7nv6VXut0d6z6zNeSaiYwrguwZO4XoOPoe+aoXUcMkck1q6xpEmZN4OTzjP45oRg46mZDJeX8U091JBDLtxmJNoAA64Ao0w3SZlnuppyHDq0hJ564H1GaL5LRtOgk+1PdMCWkh8ojbjn5T0I5xn1ptvqcMJCSW0arP94yzbTEPb3+tWncJQcXqaviG8js7ZpW8xYyR9yQqDn6daxrfXFbzof7N0eeKUbRM0biROMZLMe3r3rTl1SKD7P5N9boyqFYvEX3ehUlSBwP1qv5M2satEY2vL65JGCsZkGc8YAwPpnFXEzOmttU0nV5hpGk6NBDeyE4PliGLbg98ZOBzwtZuq/DP7GlsH1SBbi5kEKFH80Fj6qFU9M8849K1tJ8P32nzR30kc0dxFkpJcOEWMnrhEz+prb0yC7m1RdQZJ9QvIwQJZFOyJT1wDwo/GgLHC3fwq1yDaontH4+UiTgj1HFUpfhx4jtx5iNZvg87Z1H/oRFe3RX32eELCZWxliIrTMat3Uc/qPb0rOv9R1K+SXyn3Qv91WxwPfjNFxWPEm8H615yRrbx72+9mZAqn6k4rf0v4elQG1TVLdF/uQENn8SQP0NdnJYSplpGVi2M4HA9qfDY2zKRMHDdto60ucOU5658O+H7TTJ7a3tw8zIQJZZSzfhj5R0rn7O1tIZGNspwRjrmu2utKbftRXx15HNZV/4emsZlumRkglyCWAADf8A16qMlcGmY5FLg1bkht43Cy3VurHoPMGT+GauQ6TdS7fJsb6fd08q0lcfmFNbJohJj/B2/wDtKQCISExHg/UVvaxY2WpWjWmqWMbRnr8hJB9Qexq54A8J61/wkCtNoupQQeU+6Wa3eNOenJFeht4SwNzhhxk9D/OsZvU0R4LZeCNYk1yzsfDcqX0dzMIY4blxGY2PH3z0H1/KvTD8FzDcGTVtciimGFkhtLXdyP8Aacrn67ea6rTPC8dpqYv0ZJG3KwBI+UD2Fd1BLIY1UyFlxwGOQB+Nc9RI6Kc5I8rHgTQbNShbUbg4A3PcAfoF4/Oo18M+HYQc2E8h9DOxr1iW2tZeZLW3f6xLVWTTNOL7vsFrn/rkK5XSj0R0/WKnc87tfCPhu7UOLCQLnHy3cy/yarMvw68I3K7W02fI6bb6XP6sa7dYIoQwjtbdB2/cr/hVHUJJY7aZ+oRGYIMDOB0pqCtsS6031POtc+G/ha2jVoTe2xP8TXKtg/8AAlo8G/D3w/qclzHdXV9LLbOpSSNhEpQ54wQc89/yro4v9I06Kfynh3L9xySyH0JPNcx4g1q48PkT297Pa+c2xzFnLY57VpTik7kzqTatc9EsPh74etYR5Z1EkdvP4P5KKSXwv4ZtWLPHHGzdfPvnX9C4H6V43deMri4y01zqVyP+mkjAH8zj9Kg/ty6kGINNOD/ffr+AFdPtNLHH7Dmd7Hpevw2MLTLYtE1uGTBjk3KfXB+vuaunUPB8carHCzMO8dmP/QmANcxpks83heCeeMI7YO0dM7iO/P51xMr6xIzZvii54CYXj6gV52FlarUfmehiaacILsj1oeKtPt1/0ayvDzjmVYgf++Qaiu/iJNDHtWCyhT1lmJP9M15K1lNLzcXk8uf70jH+v9Kkg0uzQ/6vJ7kgV3c7ORU4pnd3fxEkIZU1CxUk8+Vbq/8AMNXLeKtaXXbeKKSWeTymJU+V5agHrjge1RQ2tug+WIfiSalmSNLaQqiL8vUKKl6vU0Wi0OPuY3Z5oWhmdjJ8yxkkbepBA9eOa6jRJriGweAKFcNzNkApkZ4U45zjueo4rNt1liu91uzqAyqqgKXbjkAH8Dk/3a0JJkezRrxgWkKt8wyeo+YkDgdOOO9bxZk0Y2usb2VWhWbaHdS7ncXxjLt1y3JPPqAOlYd2CGlgnJbjLEnPTgf556V0/iJms7KHbPbh3df3TQDeCDnLYOSP94Dtgd65u83qSrDe4YlgFCqef/r9B61aMzLkVRG/lRnzCQN2/wBe1V0dPOCsXGTj7pwD/WpTsKbnJZe2em6mlY5JA0ZJYAkdhxTEOeUouVi3nJVeOQPempCWbzm3hNv3R1P0pFXfdAq7AAdQcdf/ANdTR5ikExY/L8owe3c4oAaInj/jHl445HBx1NOWNSTIyl9xA2/w4HvT5ngVAyhmLjmL+HPpz7VFbNsnLxsI4yrBg65wPSgC5IsTRqYo2SPoXwcE+nPBqNWVWCxrGoCcLn35/Tmlvbg2ltKgbzndV4D7hn6+1cvjU0eW6ZTJt42twAB0GPSgdizbiNdXukKHb5hOWbA6dPzq6yfNtjBdioHzZHHcY9OvSsPSLx8yPPNidmIYluua07a7WWZCrFMKei5OegH096AL8bLtjjRCCcAjOVP+f8aSNriHaZtpVhgAdCT6mo3lUwq7ErjCtjqcnqPXpirsUUZi2tOQFy55GAwHA9+1ADo5Gl8ttrbACxZuM888962dDmaG+tpySQhCgDowOR3471kbi+3dNJyu45Hr7/4VY0lmmufkUthhhfu5AHIB+uadri2MnxnaGPxA0KqAG+5j+6ScfpUWoQh4kjwdkZVePQc/4V67rPgm21TRbfWroy29/p9pvlQqVFzGMnljwGHYjqAc+teZah4guIdNn0fTYbJoZztkJRXYkMcOGxnOCfbpXJOk/kehSqqWnVmQ90qFiT0HHtXY/DrxVp+i6VfLcrcXNw8wMcMEZZm+X16CuLWyZpd2F34zgrv/ADB4/SpbyytoEVtS1OS2iPJUPl2HoFHH51NPlvZF1sPUUeaWnqen+GfGX9vw6st3YnT5rFifLL7g0ZHDE9M8HI+leMm5Oo63c3z8qzFl+nQV07+OdDstEl0PSdKaOykQo5Q4kbI5JY9Tjv8AyrJsbrwyI/m0zVLdW7rOGyO3UV0o82UdSpM5ZvbtUQ+ZttdDDY+GL+PFnq1zDLjhZlXr264/nVebQri3lLI6XCAZJX7wHrt/wzQTYhto9sf1GKmsGVtN29Ckp/Hv/WkThQMiobMqPOTH3Zcj8R/9akybF+HmrHcVWhPNWEOTikWPFSJTMYpRSETKakBqFe1SA0gH5oJpMikJ5oGNB/1pHriqmrn7ihsDvVpfufVuaz9Wb99t9BVR3EYWoH99t68VSmPzgelWbk7pie9VDzMa1ESL2qwvSoo15FTjpQB94LoenKu2O0RR6BcCs6+8H+H7y582408GQrs3iaRTjPQYbgVs6jq1nZ6JJrEbvd2kTBJDAMlCTgbgeg561hw6xDqqf6V4h060tzki1ilG9gezucY+gH415coto9GLV7le503TI2Flo63t1dRFRsiuWMMJ7b2YED6ck1Xn8M6WtzNqHiOaxu5NgRXNuYREoOeCpHcA5610cmtaFoeklo5rIWyDO2FwzN74XJYn865vWPEt7qumW8mk2Rs5XfLPcsQYgO+3ux7DoO5zxUxjNaRQSqR6HlHxb8N6ZJqEA8PW1/JNdkebeNM7WtsgIAygXO0jI4PGM4qiPgtqE1itxd+JI4GcBofItFZW6Hl2bgY+nUGvWrW6nDztdOrFwNhCqdpGOcMDnnJ/KpBdxNuZmkkI7yNu59ea7KcZrc5ZyXQ800b4EaKnnnWtc1DUS0RMCWchjVXx/GWGDz/dParemfALQYrSQzT6jIicsYyoySB2Gcda777ZE/ImKr6bsVp2etGK3NtG8jRnqAQc1sZ8zPOD8KfB6gLcWlxOoPyrcTP/AFOP0rStfBVjo5STQ7WGwP8AfjIBOeo565ruPtSlCwhcJ67P607Qbrw82tQxahdWkSOTkRTKWbjodpzj1NJsErmHp+j3c5zAZJJR1OwYH6VcOg328tdX1hFGcZXb5rA/RePxOK6nUYrqWJwIswrkxrbfPFj225/M81gS3TRKUeCRX/65npjmsXVL9mQTWunW8RE0ksxHU+WI1x75JposdDlYMNHXJ5JNwxLH1OABXFfEpdQv7jTrJtK1K60uRy9wltFJiUjojMnIHU/l9Kl8Cad4mtvEOpWEGm6kfDsSI1nPeo6SKxHMa+ZyyjryTjpk9jnK5DtV03R+2jWTf75kb/2apYrHTISTHpGnIT1Ig/8Ar1Zhs51A8wxpgDlpQSfwGatR2sHWS4d/aOP+p/wqOYpRMuS30sHdJotgwHXAdf5NVzWY/C+h+GLfV7ywt7SKaXymt7iEzhupVgNp4ODjIH1rUt0tocGG1jLDpJKd7f4D8q5P43+dJ8P7u4jzLNFLE+CSc/MB9e9VFhylE/E/w7ZBlsraZ1HQRWqxAfTkGs27+MB/5ddHk/3pLjH6AE/rXijvq0ziTakY7EIB/M5/SgWWoSD97eHPcK3/ANatecXIeo3vxX124Y+Xa2MI7HDtj82FY978R/EEh+bVoYB/0zijH64z+tcSNIGN0lwxH+6f6k1bsNA+0Shba1ubpz0WJSxP/fIzUuY+Q6DSvGOoXGvWP2nWr2ZWuo8qZWKn5hwQOMV9CwHjng14Honw38U3FzBcW3hTUPllV/MkgKYAIPV8V71AeO/41EpXGlYtAZFIw4oVqHqRoqzZJwK898R+K7uz1aayit4FWKcR5JJYgkc+ncd69GfAPP41458QcReK7sgc/KxI6/dB/rQM6LT7yWWzsvtTNLNcRfextyQWycfgv51BqHg3VfFkAt9Fs1u7iGYSOrSKoVCpGfmI74rQsbq4m0qGS8YyXJGZGx949j0H8q6H4feI7Tw9eXV1eRTPHLGEAj2/eznnJGBxWcpco2m1oc7pXwN8UMyi6n0mx9SGaQ49yq4B/GunsvgPCgzfeIZn45W2tguP+BM39K6O1+JcN1qccdtpWxJGw7tNlj78DH61heIJtc1O7kdtYeWIk7Yy5iCj02/d/WlCqp7EunOO5yXjHSLTw1eyaHZ3Es1vBsIeVlZhnk5K8d6seIfhn4baFptD8XW8Up5+z3gLLn2dRkD6g1U1rRdWkZvKsjKCVY+W6H+tO8O/8JBeWTjVNAm025hl8op5qujgAEOjDqDn8DkVhQg1KTOms7xijkT4O1rzCoFk2Dwwu48H3HOfzAp//CH6yo5+xZ9PtS16CLG872zf99L/AI1HdW80EavMI4lZgil5VXLHoOvWuxM5mcF/wi+tjpBbvjst1Ef/AGaqOsaNqkFhMs2n3GCvVF3j81zXpiabcsxE01vGAcY3Fj+gx+tVpNJt0czPczSOOgRfLH/fWSf0p3YjxbWPOt9S2jy0J5JxhjxgYP1qsJ1a4ilWQpIHLH5PlDdicZyeO/Fd18QdGn1KBtRtYh58bNGQnUqBnj3GCa81u5GJk+VQ2SzYHJPOT71omFizdSIkge3LsqIBI7AMsrNnknHp2PWs26UxwOzqdwHyMRhc5546Y4NRXVy0weRNyb2DupckfKMLkd6bcyTeTtdi644cjgD0Hp3FaxehnKJBu22+5mQKWIznOP8AIqCJsr8y43biMjtTbiTzpSy7QM4KxjpgdTQB9o2LuwcZweSeOvqatEWJFj8p2Vhvy3JX+H2x3qUyO7EDcDgfKoxgE8VCUlVmjffuQYMjMe3b6UOyl2k3uFBB3bjlsEZ9jzTEFzb7W8sK0wT5gS38PfNW4JnVVjWMlS5JOQe3HX3qlOP3izISc/Irf3jT4UWQ7l3FgQfmHXnHNAFmCENK7Nhj3VQcA/WmtGzK21g2ADgc9Rz9amhx5RLkDBJG4cgemDT3RfsbKqKMYfIbGfypgcT4nsGtgLhUwdx3H61U03UVUHJlDAY2g1v69CJoR8rZxyCa4l5PIvCVPAOBg9KBHZ2ty0ij5tjEYRupI4zx71dE7LEweRWYcAEnj3NcvY3KMg3M2OOF5zW7bXCbgVScYBB3MQMfjjigdzQiLPCi7CpDDGeOMnFWra4jtHNxdF3hUArGScE8E9O9UWuWuGEibINuAscZyc9Cdw4FOCwLKJJP38gJ+VgSWORg+9MR6x4L1a+1GyudU1CO6FhND9niR2PyJ0J4G0gkqME45zivJL6zfTdYutHk3ySW77CYoQF9vm5J6iug0+4uI7iLdJ5MaHKqGGGye3YY+nbmr0fjzVJblPs1vp9sC+DKkAMzHsS7c5qmqjpyUFc2w7SrRbdtTldWeTR7eGGO3m/tKbBjVlKkA9CQaXwr4Nl8SmW6vdRgs7OIkzXkwLb27rGo+9j14H41ON3iXxrdz6tqDRwqC95dO2WSFcKFX/aY8DHvVzVPEkzK9v4ctmTTotsKyY2xpjgZbn0PSvOjGUIJJb7no1ZLETlKcttEl/X4k2q+Gvh7p8drb3WoaxqTKzFU0+0SMyE4++7ZOBjjpxmp5m0Sy05LrRPAiXMrv5ai+leZlUDO8qPl6+3as6HTJNUsnuBrsksxz8kOI0B/2u55FQ+NPDhiNhHo8NxOWjY3UvnFxu4xkk4Hes1JTai2zKvh6lFc0ktTI8Rf2lqV79qvNDhsBtxttrLyk69Tjv71DY3t1p0anm5th1Qsd8X+0jDkfTpVi20nVbZvm1RLMj1vF/lk1ejkGNuqajpF0uMb1ZllH/AlXB/EV2pJKx5zTYyVo7yJJoyrM6l1K8CYA88dnGeR+NZduD9ouFGTnaw/z+NSRR2dnczrY61aC3LiWASq4KOOvRSMHkVZgWP+0GuIbi2midCp8t+VPXoQDVENBEasxH5jVOLjirUPeoYyxmlFNHanECpGPFOFRU5eooESk8UhOFJ9BSU2Y/u2A7jFAxycBeetZd8wMjMevatJmCp7hc/SsW7fIY/rVR3EZL/eZ6rr1qw5/dHPXNQR4z0rURPH71YBbH3j+VRRDNT7aTA+5NXbGizWduqQQYyI0GBn1PqfrXIvCVG6UMgPdxgfmeK66+TzbOaPLAsjAYPPIr5f1HWbc3B8yd2dTyeWI+ue9c8LG8k2ez/2hpEHEmoWETAfMPOXJ/75OaqT+LPD8I2rf+bjtDAx/wDQgBXiz6zEx+SKWRvTbj+dVJPEPzbVjhznG1pM4/AVoTys9juPGmlgDybW7kyOS21Af1NZ83jZ2G2DS7ZfQySs5/TAryo6lqk/MFu+D3W3b+vFJ5euXC5PmKPRpVX/ANBzU8w/Z3PSZvGeqbePscP0tgT/AOPZrMu/GF/Iv77Xp0HokoQD8FxXFjRr6T/XXESn3Lv/AIVOmgopy9xKT6Iij/GjnKVI1brxBbSuTNeyzt75c1c8Ha9AvirTkSKRfMl2ZIAxkEVR0vwnPeuUtdN1C9YdlWR/zC8fpXbeHPhZ4uW7gu4fC7QCKRZA0ipGcA5/iOazlM0VOx6hYyFVBBK/Q1qR3E+Nv2ibb6eYf8axrc4G30PJ9a04TwOawKsWw8jD5pZD9WNBVccg0IwxTtwx0poDM1TVrXTrhLdxIZHXKKqE5/pT9I1SO/s7i4t43zESNpHJIGegqLxN4YXUrmxu729WzihzmPZ5ksgPYLkAD3J/OpNPex0uKWDSrLYGIzLcHzHJHGQOFH5GmBp6b504/idxwwWIrg9cbTk9MetP8RaIdY0K60m5uI7BbhADNMQNuGBzgkE9Ky5dQvpsiW6kK/3Qdq/kOKgZAxI29aLiMax+FPgxZCLzxpLcsp5W2jVPw53Vuaf4F+Fdu37xLu9YdfOml/8AZQKxJbGOeSWRV3Sox2qDgde9TQ29xbuP325Dndz9w46VHMyzudI074a2RVodF0uNl6M1mXOP95gTXU2WqeHDiK1v7OJB0RcRjP6CvKbaYSwqu4lwBuzUkxxHgYJ7fWmyWeqa54k0LRYVk1K8dUbhWETOD9CBj9a8+89TMxRvlzx9KztO1G6s5BHCxeKT5ZLdxujlHdWU8GtPxNBa6frDQ2a+XGyK/lE8Rk9VH+e9CETJLx1p+/3rLSen/asVQJFuZxzzXlHxLATxBM3l7t0CMG5+U9M8V6JcXiBTlsYrhfFcuk32rqmpS3EEcsXlCSPGBz1P+PNFx2Lui3KTaRbyLEIlZOFGe3BP55p2rXdrp2jG+vJoooVmVS0gzyQcY/I1HFYS2WmxRWiPLGg45Us2T94bTg56/wBKq+KNN1bUvDX2a20+d2M6SbSuMYDDP6/rWVZaM1payRreBdatdfuXOlJNeLbczPHHtSP6k4/TNdjXkngHwdq+kakt3dSxwlrkPsTeTtzyDkDsfpXrbcVhQjymld3ZGFAkZsKcgdqXAx0FHelrrSOZkRXB6A1keKvl0+GVlIVLmNm2j6gZ9skc/lg4I2z3rH8WRNJo74ZUbePmLbcDp149cfp0zVRETPqmm/altVvYTcO2BGHBYn8KLsHZnjp3ryzwxJdLr+nxuqLEt2uNqj5gTgE989B6ccV6lIzeS/mSeYQ7YOMcZyB+AwPwqmiTFtbae6S5EN60DLMSoWBW52jJJOc8HpgfU9K8Y+I8C6X4suot7ychmbaASSMnIGAOTXtdgYY4rt31CK1PnEAlgGHyLyP89q8g+McPm6l/bK6pHetKyxSsYSrZC4DE9G6dfWpjVi5cpbpTS5uhwxureTKeaA3XaeoPvTJLpyMCRgAuSM5+hrJv/LkXJQFj1APT3qjGlwgHkzOFJzgmulXMmzd8+Pfgfu+OcNknnPFLDO24tGEO0EEMvOMEnP8AKsE311GnzqkgB5OSCaWHVEVy7qykdcDt71RO50rzJuUxszBzvwRk7umOtMuJpDK8exFYHnC4OB7etULR7ma2E0VnO8ZPyuImAJ/L3/SpNSOoabdLDqVvNaSYLhZI8OQe9CmDgWYSqqh84iL7+Dx83rj8KtxOyIMuVbJ3dx9CPSsCC5hZWVhxgH5m7555qVdQMJDhhEdo5JyGFUpE8pu+ckf7rc4OAzBhyrHrkdv/ANVRXMscKleMAZ5OCT3/AArGuNYiAPlqZXIxyc5B9az51vr3CRROxOQAB0/GjnSGoN7E2r6tDI5gtZHdsfO2MjPtWbBoru4M74B5HPUf1rd0bwvc433EjBz1CD9K17nTZrXbIcyIflZiOUHGPwqFXi3Yt4eduaxzlvoMIG5mUKRldueg71NHpMifNHfFBkj5VBIHoT1610MYVJ3V1GVAwI+gyOp9Qef8KkltiwH7v5wCzFT/AAnvj8q2TuYtWMmKz2qFnaUYHzk4ZSuOtW/skohESXbNjOCqqoI/LI//AF0JL9nba65TLcKOnHUEfhS7XnuCYmMXfoACx9Rj+VAjW8NwzSWVyzQiYfZzGyyHaE3DGc4ycdazPFWmWvhLUreGXxBYahcuu9lscuF9AWOBnv8A0rQg1G+0/SbmRmhgZlZVkycnIIzj8TiuWi0PxHqemQ3X2eZ7NwWikaPJIzjOOvODWv1l0abi9mCpuUibw5YrrtxdRabY/aHCq9w1xfLEu3OBzxnn0rppV15LWKwa+0y1toRtjht1LouPbABPv39a5COy1qxIEbOpQYwbcg4+oFTwX+sQkb7feO4LMpP515s583wtHbTTh0Z1NnprTORcardyKByI1WL8utT3fhzw7dxAPJqsMv8Az1S5Dn8mB/TFc/D4kktwfOtZYxn7zEOvT+8AK1LHXLW5H3wvuDn9a55e23ubR9m1axXuPAOnyBhbeIHlJGcXMZjP5rkfpXOX2m3fhy4LSrFdWp4Zchse4Nd0rb49wIIPTaaoXljLqUy2VtA080zbI40GSxPGBRCtO+pM6MLe6cH4htY4bq0ntV3R3YJXbyD26euaZYaFq7XtubaPYzSKpy4B6jnHXvmtzxNJaeDFbSrcx3eqKTvbIZYCewPT8uvU1oeB7GZlS4mZnv8AVpFh34JaKHPzsB+f5V281o3ZxuDbNv4h+Cb7wPqVvZ32oWF/9ojMkcto7MCAcHhhkc/WsGLpXpXxh8Oy6g114qtnJcFRJaouVSMLjcp6k9z+NeZQtlO2cVEKynrEU6bjuWVp26oUyacOtWZkq04cc00dKM0CJKY/PFAamk/vFH1zQMJmzC577fzrFnyEPPGK15WwPwOPyrIuv9UcVUdwM2Y/uqjj6VNeALCOOtRRYGOK0EWYBxU4ZB3qOHOPSpgvHUUMD7l+8QK+Yb7Q7iPxrqdjDaz3I3s0arGWwQ7AgYH04r6cDYOa7DRj/wAS+J48LkclRjJrh5uXU7IxTPlDTfh/4suf+PbwvqAjY97cxj/x7FbGg/Bvxu1rFFLp1vZgZBMtyozzwcLk19QNtjUmSZVHfc2Ko3msaNaDdcanZxe5lFQ6zNvZo8V074F6k5U3/iCxh9VihaQ/mcV0dj8DvDcIU3mr6ndMB0jVIgf0J/WuyuvHvha2Rm+2GcjtGhP9Kw7z4saZE7LaaTPKAOGdguazdUpQRcsPhf4HskG3QBdMP4rmd3/QED9K14tF0KwjzYaBpdqVOcpZoG/PFed6x8ZNZW8FtY6Au0ggyA+YFP4H/OK4jxb4s8aa2myz15rRSPnjRVjzz69azlVZpGmj6JtE3oFnkxGTwN2B+lTte6PajFxf2kIXghphxXyvHJ4iJ3alq19MzDnMzbfwxUV60mcvK8mexYmoVRlSpnrM8sDXkwt5FeIStsdeVYZ4INXbduBzXEeFrr/iXQDPAQAD+ddTaXAwK6VscrVmbkRyK0tFMS3gZ9pkAPlBuhb+pxk1iQTrj0qLW5v9A3RuQyuGBU8ihuwi5etM9zI1zkPuO7NZ7fITn1pun6/dPAsd2sV9jjMq4b06jBNSrqGlXO/ztNurdhwRFcAj68g0KQmjF8S65DomlPey/Mc7UTIG4/jXHD4kXFveJFqWleTBJ0kikLHGM5wQK7XxNofh/X7OO2muNTgVWEisojY5H1xWXc+DdEuo7OC81jXLu3s5BJBC6xAL7Z5ODQ2bU3GPxI2oZYpSskbYWRM5HBNPifZP82CHY4+XkcetWIYtITay2l5IyjHz3AVfyC1O13bpjy9NtEPZnLSY/M4/SmkzFkEKhn2xLubphRkn8qunS7jZm6aKzXrmZsE/RfvH8qibU7vbsjm8oEfdhAQY/wCA1Skd8l+WJ/nVWJRpwzWOmzG405ZLi6YBRPOMLHjuievufyqGKw1PU7hpbW2muTn539z6k1UXcQCwAbHOK7v4ZYe2vVzjDof50m7FWMS38J65IB5kUMH/AF0kGf0zVgeDZQf9J1FfpHHz+p/pXoLQqT3P1ppiHZMn6VPMUkjiIfB2mMMSC5nYf3pMD8hirEXhDRkbK6XaBv7zIGb8zk11TI3/ADzI+vFKvy4D4Gam5aSOGk8CwQK66XMbaNsnyCuY1J/iT+59MEewq/pmg3lrCUuJo5xxsCx42nvyTzn6CunubywtVLXF1DEB13uBWBqfj7wnp6nzNRWYjtEpY/4VMqmlrgo63SI5dJYgkxICOQQK5q6bErfWo9V+Melxlk07SLib0eVgg/KoJLpZnL9mORRBpvQc4tbkwNSLVdGqwlbGAEVU1WK7ksXSwdVnLLyzFRjIzyPar1ZPi6+k0vQZr6J9rI6LkypHjLAfeYEVcWJnltoxt/EFurEBhdJk+oDjNepzReWrjczFnLkt/L9K8n1CO5XWprhG2wC93kgg5PYcfTINeu3p+Vsn15qpbBHc868RgDUZeOoBAxXAfEGOWbRZVWP7rK7Y7KD1x6ZIFesS+FoNfubi4uL6/t44WCFLdlUPx3OCfyp0fgfQ4bK7s47WbybmPZO0ty77wemST19xXnuXJU5megnelynybdthvkbkdQaZFJzgZP8AdGeK9j8a/BLVoVNz4duFvVUE/Z7jakmT2DcK36V5DqWm32k3ps9StJbO4XrFMhU/X6ehr1KdaE9mebUptbkdwCQc4A46VueH7PQYllutSjmvLiFFk+zJHlQpbAyTgHnrnAGe9Zlnbz3OI7WCe4OflWGMuTz7V0Gm6D4jtVeWexktPMYZeRgpx3J7njtROaXUujH3tjvbG+0uWws7yRQkcyArHJgbR0GB0pLywsNcIC2CzKucvLEFHPoT/SuEg0q5luZ3vLu5up3x5UkSs7xYPOM9QRxjjoK3LrxDrFlDBb2WnsBHGI/Ou5cyNgYyQO9cl+zPVi01aSM/xB8P4pC39mTfZ51H3GJMZ/wrlrTwjc/aTFe7lweQTnPuK7/RNcD3M8mqTxuhC+UiI7SZ77uMAe1al7Ja3kiSplSB3QrkfjVqs4qxlLC05PmRzOleGdPgRV2F/XJzW/a6VDGv7uFB9BVqG3jQbi2PwpJruOPO0jj3rKU3I1VKMFogFtFGPmAFRXLwhCuAQRjGKo3WoMSdik1j3+otGC0skUQ/2mwaSTYnKMUVpX8i4ubeNGZVIdFB6Kf/ANRoiZ23SBzEMMzbuCR0K/59axIbuS81NpU3NCgKlse//wBeum8MaRPrWqJa/aisS/vJZH+UJH3/ABr06bfKjxqyXM2ip0jHlsCpGGwOM+34VT1KaSz0t7iCNZDGw39srnB/nUGr6hajW7uOxkzZpO6wYbI2A4BB75HOadHIt3BJb5H70FRz3NejTw6tdnFKrqN8NwTeNvEWnaFbpdBJZNrkkEJGPmZycc4APp+tfUDaPaxW0NnbxLFbQoI441HAUDA/SvKf2bYvDmj297e6hqEMWqzjyVWRCBDEDk/MRtyxx36AV7anlzL5kMscq9QUYMMfhXzuZTl7Tl6I9bCxSjc5x/C2mytueEE+uKki8IaUvzNaxsPUqK6EL8u6ndq87mOsx4fD2jwrhdPtMe8KmqGq+CfCF/l7jw3pzSn/AJaRxeU//fSYNdKEZj3xU8VuOCRQpyWzFyo88X4UaPJJmwvL6wTOdhcSoPwbn9az9T0zT/h9GI/t5l1jVT5NtceWAbaFweQpPyu+CAewPvXqWqX1rpOmXOoXoH2a3jLup/jODtT8e/sDXyr8Q/EF/wCIZ5NUvJSbi4uTMD/dx90D0AA6V1UeZ7szkdFeeC7HTbOfVJNOH2l5AiT3Z8yVnbvg8DueB2q/4P01Xu4dSbcFA2WynqIhwCfr1rJvPE954ostKtboGJ44/KmYn779HkHp8oA/4Ea7jw/Gsu1o02xooVAOmB0p1JSjTtJ6smMYuV0dUgV4NjqGUghgRkEHtXiHjfQW0LXZII1b7NL+8t2P9w9vw6flXuUS4UfSsTxzoY1rRXhVQbmIFrdv9r+79D/hWGGq8kvIqtT54nh6rx1NKFYdDmlZWSRkZWR1O1kYYKkdRTlr2YtNHlNaignHKmlUr/eoGPcfjTsDvTuIQEZ60g/1p9lo2LnuPpRt2gtmmAMoI/3VJrKnXMB9q12wGb5WIKY49ayrhcQkfnVRAoaooEaqBxVWJeRV/VV/co3sKow4qwLkY2gd6cKI+gp+BQB9mr4gh3jz9PVR3MTnP5Gpry21LVrR5vDOvTgRL81gx8t/qCOv+ea5e+cQspb7p4Oe1dF4ChmbVjdKSlvCjeY+fUcD/PpXnSV0dkDg725vHdkuLm5LA4Id2P8APpVN1XOcDJJ5OKd8R9c8nxdqMcdjO+ZdwO8KpBGfr3rkpte1J2zFa2kPpv3Sfp0rkludkY3R1JkUJ83zeg6j+dMQ4kGxkV3BG3gcEc9RXGyahrUnD6i0ftDGqf0qhcWsc8ha7llmc9TNIWNFi1E7O/1HR9Numtb++t4pQnKlskZH41m3/iPQ9uLT7TcDHyrHGx5+pAFUNJ8O6jeuE0zRru4OOPJtmfj8BXX6Z8J/HmoYC6G9sp6tcypH+mc/pQkO6W7PPrjV9Wd3a3hMUZ+6rP0/SoLvXNV2L+5s1YdSyGTP/fRx+le2WH7P+vTANqet6daDusKPKf12iui039nvwtGAdS1bU70/3YysK/oCf1q1Al1Is8o+G9/PdaMGuGVpVkZSQoUdcjgdOtdxbTSMQqKzN6AZr1Tw58NPBegwGKx0NCC24m4kaQk/icdq6izs7W1AFtbW1uB2jiA/lWyujmluePWWl6/eKDbaXeOD0YxlR+ZxWjL4R8SrZT3FxDDDHGhd1eYFiAOwGefrXre7vnNQX4E1lPFjO+Nl557GkyTw9I1jUKo2hRgU+SHzE27ip9adc8MSD64pydBQhFFrKaOI/ZZVR2k3NnJz6454qVIZ/MDecwXuoHBq+ic5HWpVQUJDuRRqQOlU9b1C30y1E9xu2sdq7RnJrVC4rmviND5nh/rgrKOfTNbRIZW0rxLDfapBax28qrKTtdxgEY7flXTJJE1wYlDE4Jzt+XIxkZ9eRXlng+3aPxDbTSTO+6cYVmzgdPpXqsCuL2VjayIo+VX+XbjrkDOck57dhVNCQrrius+GN3bwS38dzLHEpVGBdgB1I7/WuXmxg1zviNgsCncwy+Dg44xWM3ZXNIR5nY9t1Hxl4YsciXVIWYDkR/Ma5rUfitpMYIsbK4nPq2FBrxgswGVUKOzdf1qCWQZ+ece4LGuV1JHVHDxW56Nq/wAUtVuAy29vaW6n1yzCudu/GGt3IIfUpVU9VhAQVxd3rGlWn+vu41I7FwCaybrxzpNvn7PHLMf9hP6ms25M2UIpbHV399czElllkz3di2fzNZNxJPtOfLjHsRn8q4rUvH17KSLa1RAenmMT/LArnNQ8Q63dHMl0yrj7sa7R+fWhUm2VdHd315DC5aSYjHqwAr2Kyn328TA8FAQfwr5ClWe6kZpmdic8sxNfU/hubfotixOSbaM/+OiuiEOU567ujpEnA25PU4FXYpB0zWJnfsORhWz15zVtZQBndjHrWyZyWNYOP71ZHjWa1j8M3T3VvHcxLsLRSQNKG+Yc7UVicewqzb+fP/qIZZfdEJH50/UvDWo6vpk1rMI7eOQBSZLpoj1B6x/MP0pqVg5Tz25gsNR1NopZZLSGXbJGypgIxGRwQCOvQj8q7aQXx08tIhLKMElQN/H3hgmpR8PbZY1kbWVEixhFEYBAIHctljVK2k1Lw3PHY60DcWLnbFfocohJ4Vxj5QexPFXGpGTsyZ05JXRH4Y1SGOe7tss8sjBlCqTxjnnpWneTOsPmRSNZtnksAUb/AHlP8xg+9W9NuoW8yKWGS2SOQx/vU2Bj6qejA+orTa2XAx+HrXJWjaR00ppo53NxNAvnTRBsc7Wwv4ZrJ1jQdN1SNY9Vs7O9jU7kWZFkAP0Ndv8A2dHKuxrdXB7Fc/zp7aZHEmZFVFx1JAFZap3NrpnBLottCix28cUMI4EcUYQD8qhl8Owzkf6KjqDwXXIzXX3t9odnnzbyHI/hj+Y1hah4q09omjttOeZfWRyg/Q5qJSS3ZcU+iMuXwhHN8rIVHogwPyFRXHgaxij3y2zSDOMM6pt98mlufE2pNEIYpI7SEDaqRgk4+p5rGur95s+dPLMf9ps1DqmigzQfQfDdkpUzKzdQsQ3ZqPz9Lt4zHFZ707iUjn6gCslpj/CCtQXEwjBlkfCryxNTzyZdmcj8SvEmmaJeQRi12PNDvEcS4HBx3OBXnt142nlH+i6fGM/32yf0rovivbQ6lr9i4ZnCWu0qnIB3k8kVi6X4bnnCR29rK7HHIXGPqTXsYanF003uebiK9RSaT0Ma51XX7tTsleFSDkRrtx+PWorTSpJZhJdOxyM7iS2fxr0O28Hi0RpNY1W1sIdv3HkAb8qgvNT0awUQ6JbfapMbTdXSZH1VD/Wu6FO+yOGdR9WUtG0eC3gWW4k+z2zHlz95vXav8R/zmtLUtZRdNu7PS4TZ2IgcnLZluGwAC7Dtz0HFYrTTXEhmuJGlkPVmPNJfErplwT/EiqM+7g/0NdtOglvucs6pygjZfmq3ZzFaV4/kPGarISrkfpXakc1yLX7u6/tJoXuZhbkBlAPAGOmK67whrWqaZp0DafqE4jBLIGOcf1H4YrnNUtreeGK4nkaPyhs+Vc7weR/Wt7Q7XbpFuArKNpOGHPJ714GPglKx6+Dd0ehaT8VNbtyFu4zMoGMqd36Nkn/voV1mmfFrSpsC8gWPsRkxn8jkH/vqvGmgYetRSRccgmvHcFc9E+mNK8ZeGr1AU1KKIntIwx/30Mr+tb63du9q1zDMk0IBO+Nww/MV8gtGA2RwfUVs+G7qXTVub5JpRlfLADkA92/TA/Gj2S7hc7n4veLbu8tP7IiyIZ5CxbGAQPvEfjtH0B968r1ZR5MC44HYc81cvtQvtSuY5r66kuHVdqFz91ck4/Mn86qaxJ5Xk4wzBd4GevoPzx+Vb04apGU3ZFzRvMjvI22kwxkJIVHUH75HuP6V7zo+nw2tvGo2ldoww6Edq8KjcR2UVrbLjYPmlbue+Pxrp9O8VaxJY2ejw3AiRPk81R87L6Z7VniVzy0HRXJE9N1bWtM0hT9tuVVsfLGvLH8K5DW/F17eo0emq1rER/rF5f6+grHe2XzN8uJGPJLHk1oaNpcmsatZ6RbzQWz3coiR5n2opPTJAP06VnTopDlM5G60m6uGe6a6aaRyWdpOSSffvVI2F4ibvJZwOpj+bH5V7y/wX8WQKVWbSZlx/DcMD/48gH61ly/CjxvbEt/ZKSc8eVcxtx+dehHnS2OKSg2eKANnufwpw616vf8Aw+8UhW+2eFruUdMrBvP5rk1zmpeBruEEtYanYuO0ts+3/wAeGa0jLujOUPM4w49KCMkL61p3eh6hb5wkbj67D+Tf41nSq9vMFmjkiIB5dcCrUkzNxsOZfasq5X5HGK1wzEeoqlcxgyMBwp/wrRCMnUQJLQEdutZtvyRWhcHiSHHWqFuNsmDVIRfX7owKkBGKamdvBxS7P9oUAfYq6FHNCW1aY20J6KP9a/8Aujt9TWol1GsEdnawiC1jxtXPLe7Huaxw7yNvd2Zj1YnJ/OrUHHtXEdaMjxR8NNX8V62NQ02exht2jUSGdmzuHoADnjFWtM+A0fB1PxJI3qltbhf1Y/0r0jwXIGtpF6jg4ros/hXO4K50xm7HnumfBfwLZ4aa0u79x3ubgnP4LgV1OmeEfC+l4+weH9Nhx/ELdS35kZrV+bPLkj2FLjPqfxositX1JI9sahY8KvoowKbcNM0TLBIsbkYDMu4A/Tj+dIAKUD8qCXFCW/2hIFW5mWeX+KQIFB/DPH50bucGRR9KVjCikysoHuay9Q8R6HYITJqFtu/uhx/Si9hJM1NwHQsaRZNx+RSf0ridR+JOjW+VT96R/dTj8z/hXNah8W5wCtjYoB2aQ5/QYqXUSe5ahJnsK7jz0/CkldI1JldUXuXfaK+dtT+JPii53CO9a3Q9oVCn864/Vde1W8Y/atQu5v8AelY1DrD9gz0rV2jF9OkRDIrsAVOR1ohPyiuf0S58zToNzZJjXPPtWzHLiOtoO5hJWZoI1Sjk1TRs4q5HVoklasPx0gk8NT4HIKn9a285FZfipPM8PXq/9M6tEs860FlTVbZugWZPx5r109BXkemtpsenws2979XBLbSCpzyDnjA9q9VaZSgbI55q2A25OK5Pxe2oNZr/AGXapcXHmDh3CqowcsxPAAAyT6V0N1cAg1yPjgNN4euxlgAuTtJyRnkH2rGexrT3R5heeKdYuJGVZEQZI+Qbv1rLml1S6B8y4mkHoWOK0yscYAVVBanFNqbmIA9elcp6UVoYosJCMtgHvSfYY1GWyTXW6R4U8Sa6/wDxKNCv7wZ+8kLBf++j8o/Ou20T4D+Mr4BtQm0/SYzziWTzJAP91Mj/AMeFFmRKpFdTxaaFUBKr+NZd6rcEsFGeTX1lov7PPhe3IfW9Y1DUn7pGRbx/plv/AB4V3fh74f8AgfQWD6V4Z09ZhjEssfmyf99Pkj8MVpFWMfaHxT4f8HeKNecLonh7UtQU8b4bdig47sRtH4mvpvwf8P8AxGmi2MWorBYtHborrJIGYEDBGFyP1r2M5CBAFVR0A6Co3Ut3JPpTuQ3fc4+y8E2MSg3V9cXDDqsYEa/1Nalvo2kWgBgsIsjozjefzOa1zC2cYwfpSLbMT0NJzJ5UUGIC7VTj0AxVdolmZle3Uj16mr2oXGnWiH7ZqEEHrlxu/LrWJeeM9At122wmvGHGVXaPzNQ5jSLsVhbxg+XaKoPXAzSyWYMbCSKMR9GDgbSO+c8fhXG61491ARs1vHDZx9AMbn/M1wuq+KLvUHMd3qDy8/ceXp+GazlUtsaRpuR6hM3hbTSWknsVdR0RQzD2HcfTpWZf+ONJgXFjZy3Lf3pDsFeXSvJvDLxn0OP5UebPnaDj6VjKrJmkaKR2V9421ibPkyQWS+kSjdj6msG81Ke7LPNcSzP1zI5Ofw7ViTyRwAyTyJGO7OwH86yL/wAXaFa5UXolYdRCpf8A+tSi5M05IouaPe6nI1y99EIxkiPI5Poane4d2PzD356V53P8RJL2dodH01yv3fOuT+u0f41No97qF5rUMd7dtKjhtyKNidPQVUqbW5Saex3Mt5bQnbLcLv7JnLfkOah+2s/+otJX9C/yD9ef0qm4ltL2zhtNPV4pZCJ5FwBEo/nkmtJCPtuDnHU96FBDuytcNqLRuxnhtwgORGu48e7f4VmBFuFR53luAVDfvGJHPt0rQFrNCuoTS3kkwm3MiH7sQweBVSFSsUQxj92v8qH7uw9zzTxjd3en6+0NvdSxqsananHJJ5/lWYNd1aQFG1S9x6CZgPyzipfiSPN8Y3GJBhIolI567Qf61lW+VAA2Y+hr6XCxXs4ux87iG/aPUuxSM5JJZ3PVm5/nVqN2BGapxu2ev5CrcQZhnafrXetDjbuXbduMdTVpo/NtGVwSN68Y9Af8aqxbUAPevVPg/wCC08S6Leajd3UMEUd15KhzgkhASf1ArWLXUzZ5pHp3mLtSFvriqN/olxFIJFhbae+2vp638D+E7NQJtSRiPvBRVTWrfwPplu7wxtcSL039M1pzX2I2PnO10m8uIHjitZ3yv8CE8jmtTTItlhAp7RjvXeXXje5sZRHpMUFuo6EIOtclqd4ZJ5ruaLBkPmMIIwASeuFHH4CvNzHCVKkVKC2O/A4iEHyyZB5antUbwg9qkt7yzuFVoZ1ZWbAbB6/3T6H2ODVhl5Pavn5RcfiPajKMlozJltuelS3MJj0+OFerfMfx5/liroiLNtHBJ4p2oKGmwq4VRjFTzD5TBWFgwOM84qkhF9rp53RQnv0wvA/XNa+oJMsRW3heac8RxopLMe2AK0fB/grUIoHk1RhavKR+74aTbj24B/GtYzUYuTIdKU5KKRi3kjKQo/StDQIZ5bhBDFLKwBI2IT/Ku803wrpEbCT7KJ2HVp/m4+nT9K6ezto4UEcaqqjoqjAFck8QjtjhH1ZxdtoeszAN9mMYPQyuFrTtPC+osyubyGJ15UpuJBHTnjvXXQw93B2+1WdkewlMqB2Nc7xEuhbwlPqetfD3xAuveFbe7unVL2A/ZrxSMYlUcn6MPmH1re82FsYkQ/jXiXg7WToniyLzJMWWplbe5UnAEnRG549vwAr1iWN43ZGHKnBFe7hK3taab3PCxdD2NRroapCt93B+nNeV/HeTxxoNpF4m8Ka/e28MRVLiz4khznCnYVJ5PBxjqDXdHPvSOsNxBLZ3iebbToY5EYZBUjBFdiRx3PA0+L3iI3ltqF3eabcaDqKtF5txaR/6BcLgsrkgEhT7ZMbbgMg1Xl+JN9cQX1lqXgnwlc6zpzO9zBNY4MsGRmRSD/CPmPYowccA1yfi7wzP8PPGt74b1S4uJPDWqDdbzZLNCNxMcyZ/jRiQ2OWUsP4hVE2+ppItoZFTxNoYL2jxgMb22QbsKCSX2oS6M334iy/wgUcqC520vijwFdahZPefDfRk07UNy215a3UkaxTADMUwQYG1mUFhkYZWGQa5b4n2fhtJNNvvDtjcaWJY5Ib7TZ5S8tpcxtyG68FWUgjgj8azHms0g/tBYXbw5qzrFdxLmUaddBSQVz94Ly8YAw8ZZDyvBrm+O3Gnank6hYlEt5423R3Nqy5RiQoBIXZtbJJU7TjaKTQ07nD3ke26YevNZoDLcsO2a29WjxIsi/8A66yrsbZw46N2oQ2Wo+gqTFRQtlOlSf8AAqpK5J9fRcKKsRnpUPQVND05rzztOu8Dz/6S8J53KcCutLxxjMjIg9S2BXkl3e3NlZTXFpK8MsaEqy9a4u/1zU7vm5vJpM9QzmsKlRRdjppRuj36+8RaHZZ+0anaoR28wE/kK5+/+JXh23BEJnuSP7iYH614e8jufvFj9KibJ9AP9ps1z+1ZsqZ6jqXxalOVs9PRD6yNk1zt/wDEfxHdZCXLQD/pmgWuNIwMg5HsMUxpIV4Z1U+75o52y1TRr3muapeHdcX08n1csf8ACqTTM3dj9Tism71vTbYEyXSj/Zzise78bWMQPkQyyn34H60rNjsdVkZ4VMe/JqKZhnJZsdz0rgrvxxeyA+RDHED3J3GsW717V7nO68ceoQYzS5B3sei3t5bwg7pI19wa53UPEGnxEj7QrH0X5v5VxMwuZnLSNI59XY1XeFhnqPatFBA5Hu3gPUYb/QLa4izt+ZeeDkMa6yOTcmM4zXmnwgl/4pt4icmK4dfzwf616Dbvwf0roirHDM1opug9BVtJwAKyYyPUH8ak85RjcwGferMzXFwMdazPElwG0e6Td96Jh+lWbGy1K++Wx067uP8AaSM7fzPFaY+HXiTU4yl1JaafGw5Lt5jfkvH60c1gsePaVa6hfTMlvaTSp8rI4QhTjqAx4/8A1V6OWuIbSFrhGjDj5WY8H8q1I/Cs3gAjz7s6lol0wS5MkQAgc9GxyNueD+B7V1FpNFazQt5MH7tvlRguB9B2raL51oZtOD1OKtNO1TUR/oGnXV17pGdv5nitL/hXHiDUbOWK4ms7ASIUzIfMIyPReP1r1WHUY5oEePJU9B6UvnM5zg8+1c8zeCe55DpXwa8F2WoxWmrarqOoXrLkRxIYkx15IBx+LCvQ9G8HeENFIbTfD9hFIB/rWiEkn/fTZNbj5VSz/KoGSWbgUtuVnUNHKjqehjOQaySsaOTe7HeadoVQAAPpTNxJ+9n8KsrAqLukwoHdjxWTqfinw3pakT6lFI//ADzh+dv06U7manbYvrG3UA/jT1hc8Ekew4rhdQ+J0S5XTtLZvR53AH5DmuV1Txv4ivhtk1I2yZPFuPLB/HrUOoivfkew3DWtohkuriOBR1MjgfzrA1Hxt4bs8iO7e8YdoEJH/fXSvG7vUHlkMk88k7nq0jls/nVKa/wCFZcfnWUqy6Gqovqz0zUfiVOwYafpsMX915n3H8hXMal4r1q+z9o1Obaf4IzsX9K499Sz3B7cn+lU73UniG6QrGPc4rF1GzRUrHQTXkasWaTn1JySagl1aJFJLYXuWIGK4bUvFumW+Va681/7sYzj8elY7+J76+Jj03STNnvKNw/Lp+tCjJmqijv9VvJJom8oluMrivO08y31d31G+SKMNvYl+pyeNvXFOmtvFGpD/Tr1beJuscfH8qsWHhexjbdMJbmTrl/u/lVqC6spGh/wl2nRHZaRXV+4GAka7VJ+p5qjdah4q1EFoo4tOhPQjlwPrW3bWkcCbYYkQeiripvKLfepNJbDszkh4de7fzdQ1Ge4k75b/GrEeh2tuP3CBfQn5j+ZrphCAO35VBJbpksytn61UWx2R55No0GmXUaQuW3gkjHA5HStPQl267b/APAv5U3XJkbVo1UrwrfL3HI61Nop/wCJ3bnpw38qp3e4JI7XPGR3x/6FUYEj3e75FUHr1J/wqnYx3C3N3NPOZBLIvlpjARQen1q4h/f+g60h2Eum/wBCmP8AsMf0NZruVKjsFApWu5JrLUN9tJAsW5Iy/wDy0AX7w9s0ybbnnpgfyrOQ0eT+Ofn8X3vOOUH/AI4tUYdwGOPyq34wyfFt/uOCJB+W0VWhXj71fUYf+HE+axHxssQlumB+VW42IFQW6c/eq18qDqCTXWjlsOXLYya9i+HAmt/CVsV3gTu8x69zgfoBXjYzLKqIMk42j1NeyWf+g2MNmowsUap064FbU1cym7HQPfvGCD1PqK5jxC7zFjn5T1GKsmYHkLg1Rv5cg8Z9a6YKxhJ3Oal09ZBujlC852sD/OoriFvKAPBHfNas8wUHsT3rGvppGf7w4P51t0IRi32nLLK01vIbW5IwZV6P7Op4YfWjTdWe3IsdSgWCbdticP8AuZfQKT90+gY49xxVt23Nz3qK4hhuY2huIlljbhlYZyK4cTg6dZanXRxEqb3NuweORnYBgYiQ6spVlYcYIPQ1b03Sp9SkY8JAD88p6fQep9q1/BGpWY8ItoctrZTXyyGI3Fzb7pJLMrnPmDkSQso2nPKuF5xWnAEMMdvCmyOMYRR0A/xr5LHUfq8+U+nwEniI81iOzs7WxXyrSLYSMGTq7fU/06VfjVU+eXAHUZBNSW8O3rVv7K1xGyRsUcjCsBnB9a87n11PX5bLQ9DtdM+HfhHwYfGHi/WrG/s0X5VhZnQt2UKvzM3bB4r5/wDFvx+sLnxAW8NeB9Mg0RCQiXEkhnl5+9vRwE/3QGH1rYu7H4g6NcvdaddxX8LfejlG0kfVcVzep3nhi9nI8ZeBXsJz966tI9hJ9d0e3P8AwIN+NetRrYeUeWx4VajiVLmub+h/GTwZqREd/b6tocrdWZFu4M/7ybXA/wCAGu20u8sdeH/FP6xpusAjOyzulMv4xNiQf9814uPh34J8QKZPC3jRrRzkmLUoDJGp9DJGAy/jHWDr3wo8d6VF9sh0uPV7RMkXekXC3aKBznCHevryBinLBUJ7aGcMdXp6S19T3vVLB3WW0uEkhkxyrgqynscHuK9k+FWuR+JvC0RvgrapY4trz+8zAfK//Ahz+dfC2i/EPx9o7x6bFreoT7WCpY3q/aFB6BQkgJHoAMV9kfs+eHvFUOnT+JPGFhYaBf3UYJtomdd8IOd00bErGw5xhs/3h2qqGGlRlo7oMTi44iFpKzPSZLC2b+Ej6Gon02H++9Ytn8QfCdxJLbyatBFPFI0bqNzAkH7ysByp6jgVow+JfDs3EeuWBPYGYKfyNd1zznFnNfFbwHa+MvCcljJze258yyl+6VbuueeCOPyPavmIW95NAdLjS7h8QaCGltH3YeaJCWEJCHPmR8siknjevOAK+w7/AF/QNPtzcX2uaZbw/wB6S7Rc/ma8A+KHjrSfDvjVfEnw716zuL+7j8rU4fszTQMoIIkHRTJwBkdvqatEnmsl5p627+IILVpdI1EC11mygCq1vKedyZ4jBYM8RGcMGTpnMK2+Xg8NahdW8rBfN8P6ivyJcJJk+Uu7nbIehP3JAy8bjjN1jxdFbapqN3Z2dtbwajGUuLFeYTnqQOq4b51wflOOo64g8VrdaIulzQL5cExkglMrGSIMMOitn7rcEryMjI75GhplnVImCsroyspwwYYIPcVi6gm6BXQE+XwafPr3nSeVHE8xbkux5J7kn+tMe8jzgxq6n74JIB/LmpsUncigfgAH86fNdW8LBZHAOM1rWOo+HZFSKXS47c4wGySB+OanufC+h3kn2jbdjcOPKnyv4ZU/zpc/LujqhhHU+GSPq0DNPX5acF4pprgGQ3XzwSKxOGUg4rzW4u7G1B82aJMHkk816XIwAP0NfOfijTZ4/EmoQ7SQtw+GPpnPesK0UzpoPWx1d54s0uHKrMZW9F5/lWLeeNJSD9mtAD6sRWDHpv8AfkXPoualj0+IdVZz+ArnsjsRJceJdWuCcTBPZRWfLcaldcSSTP7dq1Ft41/gUfmacy8fexj8KY7mOtjK3J+X260oscH52zWky7m+6cetL5UjlY4Y3dz0VVyT+AqtSWyitrGP4QT6nn+dDxqo+Uba7fRPhv441oI9n4dvRE3SSdBEhHrl8foK7nRv2dteuJEbV9bsLKMj5lhDTOPboFz+Jp2ZDnFdTwaWPaD3qpJHvfaqhjnAxyT9K+wdE+AngWxKyX632qyDr50/lof+Apj9Sa7vRfC/hXQQP7I8P6bZMBgOluu//vo8/rVqJm6nZHy38GfCXiu6sbrydA1AQvKrpJJCURuMHBbA9O9ex6V8M9clCm+urWyB/hyZG/Tj9a9YefgZ/CozMzdFJq07GMrtnJad8N9JhAa9vLq7cdlIjX8hz+tdBYaDoOnnda6Xaxv/AHim5vzPNWLh5FTL7uvRQSf0qWKHcMtuzTuFkPNxxhecdgMAUzfI3TNTLBu7ZpZfs9rHvuJ44VHUuwFFxNxRSu7NL63kt7qJZIZFKsrDIINcofAJmaCCaaxmtrR91q1xbtLKg7DqBkdAeeAK3NR8beG7HcPtT3Mi/wAMK5H59K5fVPidMwK6fYRxD+9Kdx/Sl7S3UTvLodto2jLYxOPtM9zuOSZMYH0AA/rU19qGlaau69vreH2Lc/lXjOp+NPEF87C41KRUPAWMBB+nNYFxfbm3SSFm7lmyaylVRSpysewaz8QtBijaO2tpL89ORtQ/ia5TUfiRrBTy7C3tLFMcBU3EV59NqcYOF+Y+oFUZ9SZiQNufrWTqs2jRR0mp65qeoymTUNRuJye24hfyHFZ8t5Go2huO4HFYD3rEfNL/AEFZGpeItKsgVuLxN4/hQ7j+lZqUpGigkdXNqaD/AGqrSX8jcoEUevevPrnxtJPIY9N02SQ9mc4z+AzTAvi7VxiSZbKI+mFOP1NHJJlpI7K/1W3twWvLyOEf7TgVg3vjHTIjttvNu27bEIB/E1nweE7ZG8zULuS4fvzgH8+a1bSz0y0QfZIEH+6uT+dP2cSlcy5NW8Sajn7FZLaQt0d+v60z/hHL68kEuranLMT2Bzj8/wDCuiDSN0jwOxY05Uk/vYJ64X/GqWmw7FCy0HTLMKY7dXf+9J8xq1cy+Qiw2+0SyAhOwFWvJGBukb8aBBEr7tpcn2zRdj0I9FhmW2Z75/3jNuC5zgVoDa3+rUj3NQqu1h8gX0yRVhScbmY/yFFmxOSGlc/eb8hSiMYz29zVb+0Ld74WVrLFPOVLMqOMqo6n9R+dXMEnov55/nVqi2ZSrRQiLzhVOf8AZHWsDxJrmmWp+zy6hBDIASV3hm47YHOad8QbWWfwhf8AkyOskSCUbWI4U8jj2zXgygbjx3z711UsGnq2c88W1sju/wC0oL/WFaCOUKgb53GN3I7VtaI2dZgPs38q4nwjj7c/tH/UV2minGpwn2P8qyxUFCfLE2w9SU43Z2KN15/iH86chzN+FVkc4465H8zUiP8Avj9K5tjqItS+XS7jnpE38qoTSksP92rWrPu0+ZexXb+eBVS3TzY0boQBmplqNHlfjBs+Lb//AK6j/wBBFV424p/iM7vE2osT/wAvDAfhUMbV9LQ+BHzdb4mXIXNTbsmqsZxU0Zye1daZz2NvwqITrlq1wwSKNvMYnpxyB+eK9KfUIJwTDdwn6nmuJ8EyWtrbT3GoeB9Y8RxS4EclpK8aRFc5BKqck5H0x71qT6tpLDanwj8TRgdMX0xx+cZrWniaUdG9TGdGbextySXB+7LER7c1n31zcICryce1Yv8Aa1gCV/4V74qjPoLljj/yFUTazAwwPh74lJBz/r36f9+63+t0f5jP6vU7FmaductVJ5gTzk+lOstftbnd9k+G+rXOOpa9cgfXCjFXVvNbm+Wz+GFrF6Nc3jn9C4qJY+jHdlRwtR9DKduc8H1Ga0NM0LXNWDf2bpV7cgdXSE7APUt0/WtO0b4g/wDLvp/hnSB6xxBmH44Y/rVmTQ/EmqIq+IfGWoXEfeCDKoB6DcSP0rlqZvh4dbm8MBWfQteG9Fu9PjuVvPL88uqEI4cKANxGQSM9K6Oyi2AZRR9BWd4S0+2sbS70+1MhFvcdZHLN8yKeT+ddLBbNwW7V8tmFd1qrmfV4CkqdGMQhh3AHFWkHl428VJsAOFoEbfxYxXm7nfcnS4ZVHPHpUN5b2N+m25t429yKDHu701gIwSWCgDJOa1imZOxy2t/DjQb6Vri1ja1n7SROUYH1yKw7bw34+8L3323wz4muS8fQS/MxHoW6kfjXS654x0bRwwa6+1Tr/wAsoefzboP1rzfxZ8QtV1FGjW4+x2zceVA53Ef7TdT9BivRw9Ku9tEefiq1COkldnR6Z8T/ABZo+twXWvaXYX17bS747pYo5ZIm7kBhkHr3FW/iF+0Hr3iaybT2Q29moAdUG3zj6kdx7dK8L1XUmlJx8ij7oFZJ1ORvkkOQO5PavXjFpas8SpOLd4qx097rWl30zXEllE0znLS7fmJ9zSf29LDD5cEkqR4+4HO2uLeVvMLLnB9KkE7EdzWnKiHOT3N+XWbh2z5nPc96gk1Gd1P75vpk1jF3Y/KpqzBbXEg6qi+rGmQTS3BxyScn1pkcdw8fmKreUSQWA4q7aw2kB3yDz3H97hfyqee8LxhM/L2UcAUwKsEkFvHtjVyx6s3WlaQ+tIWTOdoBqKV1welADjKyt97NWrfULiGPZFcSIvXAcjn8DWUXyacG461EkO9tj7yLDHWoJJB61AZ93TpUSyhzhfmPoOa85M7idmryD4iwCPxZc4X/AFirJ932x/Sva7PQtZvgPs+nzhe7ONg/8exn8Kqa98GbrxDqUN7faxFYxogV1ijLu2D65AH61nUNaUrM+f0UZHQVNb2s9xMIreGSaUnhI03E19BaT8L/AArYatHZyaFq2rDjzLu5mWOBfooILfTmvStM03SdJg8rStNtbNemIYgpP4jk1goHT7Sx8q2PgHxjeAMuhXkSH+KcCMfk2CfwrtfDnwRv77a2ra1DZLn5o4Ii74/3jgfzr3hl+fLHJ96kQ7QAo6dMVSgJ1GzidE+DfgXTQrTWdzqcg73UxI/75XA/PNdppelaNpMfl6XpVlYr0/cwKhI9yBzUwjmbn7vtThDz87HPtVEMl+0D1yfpUbzknhM+9Sxxj0BqbZtXJwq+pp3IZV2zN947R9aclvzlmLVU1HXtE00H7ZqdujDoincT+Vc1qXxL0qHIsbOe5I/if5B+XWhzQJvojtVhwchT+WaeQI1LyMIkHVmIAFeRan8R9aucrbmG0U9Ni5P5muYv9Z1C+O69vprj/fc4/KsnUSHyyZ7ZqXirw3p+4TalHJIv8MI3n9K5vUfifbL8um6a7/7c7hf0FeUNdIo+8o/Gq0uoxgDblyPyrN1S1Rud3qfj7xBeZxdLbJ/dhXH61zN3qU92S95dSyt6u5NYEupSYPAX3zmqkl1I+RuLfTpUOoy1RSNyW/jUfeOO3NU5dSbonNZM93Z2kXmXl1HAPRmrn9S8dabACtlDLcv2YDav5nn9KXK2Wo2OskuJ3J5NUrq4SBC8siqB1LNXBXHiTxHqXy20It0PdV/qarpomoX7BtTvp2Hoo3fz6flTVIq50mo+LtJtmKifzm9EGf8A61ZEnirUb9vL0nS5G7bnB/p/jVmw0DT7YArZ+Y/96Vs/pWxDCwTamFX+6q4FUkl0HZs5o6Vr+ovv1LU1t0/55qcYH0H9TV+x8M6Pa/M6tcSernj8hW4tqNvIA+pzUiRxIMsxPsKu47Gep8lo4LDT0wWAZhhAg7k9zV5I7hlAeTB9FFTRrj/VRYB/iY04gg/vJDk/3KncCAwRhgZG59WOTU0Y5+SLdS7BwVTAHdqc8iJ/rJVUdsUWG5WQHzezKme1Js/22ZvQU17qJM7ELN6mqM91fXTeVbhlbpiNcmrUGzKVWxeMkcP39qY65NVbnXNPh485pXP8MYzT7LwneXkgkv7gwqeo+83+ArqNI8PaTppDw2sckgIJklG5v1raNE55Yixxdhea3ramTR9NVIs7TNISAPxNaDeD7+6TdrGsSSjr5UXCj+n6V1mg2n2S1eMywu3msx8s5weM59/WrV0vyV0RppHO6zZwWm6PZaXrEbWcZVzEylic55B/pW4FJbgZ9hTtPSxPiW3/ALSknS32SZ8lQzsdvAGSAPrWveeJ9D0tSNP020iYceZdH7VL+WNi/wDfP41oomUpXKVtoeoapBIsNjJJbuCjyHCxhSOcucKPxNfNGsafJpmtXenzbd9tM8LbTkHaSMg9xx1r3fxD46vL590s007KCFaaQkKPZeg/CvG/GsjXOvyXp5acBmwMZOMf0rWG5Fx/hFV+1S/9c/611ulHbqMX0Ncp4QDfapsqR8g7e9dVpp/0+PPoa4MZ/EPUwnwI6mNsgEeo/rQsn7w/Q1Xibbt9M/40kbbnY9Rg1xs7bBqJP2QgH+7n/vpapJc7PMUcbc96s3z5tOO+3n/gS1k3A23zIDkPj9akDzPV3La1esxyTcPn/vo0sXaq+ovv1a8bpm4k/wDQjU1tzX0lLZHzdXWTLaHtU0IO7jrVdAdwrofBtlHd67bLKMxRt5j+4HP88Crqz5I8xlCPM7Hr/hi2/srw7ZWH8UceZM93b5m/U/pVmWbcT0FUTebjnd17e9RG4JJr5abcpczPaikkkXvMUsAzEDPX0rm/GWqNbqlvbSuspByVPY8fyzWnNcAIWY7QvJPoPWuGsWk1vxA0jY8stuIJ52j/AOsB+da0+4S1Ox8L2i2mlx8YeX5249en6VrE54qrE20BeMDpUqtzWU3d3NIpWJhQF3cU3ceKUdetQMqeG5TB40v9PkYBbyJZoif7yjB/T+VdmPavM/Fty+l6vYarCpJjJ57HB5B+o4r0rTbiC8sob23bfBOgdD7H/OKusr2kdWGl7tidE7k09wDjmkJGOKjY7T6/0rBROm+hNBC80oihwWPqwUfiScCvnrx74xm13XZo2ab+zYZGjt40JCsBxvOOpPX8q9G+LHi6LRdLbTbe4CXt0pWQg8xREcn2J6D8TXhv24zkR2gY+rFeAK9nA0Fy88keJmGI972cWUtZSa3n3Qyu6HkgnpWf9skZdzEn0we9dHcsYrbbG+X/AIgTkmsS5mlEhZGKseterE8lsz5JJJTxuxj0NQtGVwX+XJ4rTa8kMZWRiePWs6RjIh9B2oEEkQWPcDu9qfbSQcBhg02Ekgg9MVC6Y6UAaI8kqSuAaPNKrjdms9WbHU05WJ70wLpnOOtNMxqsxpV5pATmY+tMLszUzjuaXzEUZyM0rgShCR1p4TjofyqG3eW5nit4FzJI4ReccngV19lpVhHbKJI7eVjk75I2Yt2zwwwOOBQB92af4QsEKm8aWfB6M2B+QrpNPsdPsVAtbS3ix3VADVO3kupSWkhMS9gzAn9Kur5jDbwPevJueokiy8+AeMenFQmUE8sSfQU0QZ6kt7A0+3VW5RP60mOwKWfgA596ekLHqwHtUd5e2VmpN3eQw4/vuBXP33j7QLLISV7tuwiGAPxqHJFnVJAg9z61IF29gB9K8n1n4rXXKafYpBnozneRXH6l411m/wAi61OfH9xTtH6VDqIpRZ75qGs6TYAm8v4I8dt4z+Vclf8AxH0qK53W88lwoBAiSPG4+u414zJqHmZYq8h9TzVY3s7HIXFZuq2UoHqeo/EvVpcrY20Nup/iI3N+tcrqXiTWr4n7XqU7qeqb8D8hXKtNdP2bH1xUTCZm5YD2zUuoyvZo2Guow3Mg3VE9+obrWZ5Jx80gAqK6utPs13XF2qf77AVN5MpJGjJqLn7tQvPPJ0J/AVyureONJs1f7LBNdyKOiDAP4mubuPG3ifVHMWkaeLfJ4YLvP5ngU4wkw0PSZFZU3yyKq4ydzdKyb3xHodoWDXglcfwR/Mf8K5G28O63qZSXV9QdmBy5Z93XtgcVqW/hjS7eQNIGnYd2JA/KqVNIpEd54zkll8vS9Hdjn78x/ov+NQSP4r1NXZmNrH/sjYP8a6OyFnAm1I1iUcAKmM1YmaSdCkasvozHtVWXYdjiIvDeJs3lzJcyE5IDf161u2eh2sWNlsin6ZP51rWdrDHyWGfU96uR7ekERY+rdKdxRSKMNjt+7H9anSFF+8+32q0Y5GGZZQo9F4qPCrxGuT6kVJWhGAq/dTdT9kuMjEXuOtSpvxt+UUsm1Ey2MDu/AquVsnmRWVFLZ5lb1p5V+uFUdvWqd5rem2rYaYu2OViGf1rC1HxbNkiztUj/ANqQ7j+VUoMlzsdQyjG52ZgO5OBWXfeINOtVfbMshTqIBn9elcFfapqF7fP9rvmlXyxiPfwPfaOKbF/qZO3ymrVPuRztmlfeObydytnbpCvZ3be35dK2Ph/eXmpQ3sl1M9xKJVCl+wx0HpXnUK45716H8Jsf6cvfchx+DU0kiqmkTtrTS/MbdNkL3A71t2ttBAu2GMJ64HWq9seBVxDW0UjhlImQVKlRL0qVa0juZS1KmixrElyqNuHnsSCwJByc9On07VauT8vSotPuZrhrnzNpEc7RqV6HB/mMgH3FSXX3TWhJwHjS5+yw/aC2xVPJzjjpXnN34oWaQx2Mcl64PPlD5R9WPFeh+PtOfVLT7DFavdNJIAIkQsWOc4wOtWPCXwY1y/CtqTQ6RB3QrvlI/wB0cD8TTQrnlEn9q3uWubhbaPP3IOW+hY/0FU/EWkTafZW0zWs8cM5YpJIDiQjGSCeuMjpX17oPw18F+E7UalfwwN5WP9M1KRQoPsD8oP4E15L+1j4m03VLXQdL021mlgjeWcX0kDRK3AXZGGAJXoxOBnAxWiepJ5J4ObM8/LH5BwTn1rp7A41KMf7Jrk/BkgF1PH3ZAR+B/wDr11dlzqkf+6a83GfxGerhPgRvb/kH1pYHwj/Q1F0A+opIm4k+hrjO4WVv3Kp/tKM/iKqyxeZcpIP4Tz/Sp52/dKen7xf500lcgndnIpdRS2PHrgk6lcsMczuemerGrVuGJ6L+VUpZB9tnI6ea38zV+zfNfS0tkfNVH7zLUa+orqPAxK3MzjdkR46cdRXLPJtX1rd8HXUcc+1uWkBHHb0/kPzqq8Oam0RTlaSO7WZ/71SpdOPQistZsj71SLIRgk8V89KB7EWrEXjLWEtNGKK2GnbyzzyB3I9fT8aj+H8cT2DXqkHediH0A6/rVTxAsF1b7bhA6qCQD61L4UlawsFtuDH160+X3RJ+8diG/GpUOR1qhbTpIMqcexq4h6YrmasbJk4Jx1pwznrTEOakXHrSGYXj9VPhqRnGdkqYPcZOP61V+DXihI5m8OX0gCSOWtGY8K56p+Pb3+tWfiD/AMijeH02H6fOK8ykjlgeO6jLbSQAw/gb0z+FdNOCnTsFOfLM+nHUxnkHPoa5f4g+J4fDmjGZWQ385KW8TevdvoP54FV/h14tXxBYi0vHH9qQL8/P+uX+8Pcd/wA680+O15M/jyOBmzHBZx7Af9osT/n2ow9DmqJSNcVWcKTlE5+aZriZ7q6kaeWQ7pHc5LN65qleX235U+lRxzbl5NVrzn6170UraHzknfVlW6uXlcsx/Kqcj559Kkm+XNVJH+Yj2qhDZGzmnwIChyOtNVc1Mi4FDAaYwOlMaPmp6QkZ96AKhjx2oC4PSrDuqjnFVZp/7tADztA5NMMwX7vWoGct60zvSAkeVmNN3ZptOC+pxQBseEovM1Rptqt5ETSLn+8Bhf1IrsiicJyBGAg59BXIeDpP+Jv9n2r+/hkiBP8AeI4/lXbBQ3z7R8wBP5UAffc1xa265mkROe5xWJqnjbw7YZ/0szOOqxjNeF6hq2qXz77q8kYd97Yz+FUHljUfPIfzrwXUPbjTPXdU+KoUFNPsVUHo0rZI/CuT1Xx7rt4GX7YYkPRYhtFcUbyFRgAt71C9+4HCrWMptlqmbNzqF1O+6R3Zz1LHNV3lfGXkKj1zmsmS6k7nH0qLzmY/Mx/Gp1bL5bGnPPGv3Xy1U2utrk7h7E1m3mo2duCZriND6E81zeqeIklhkis2k39m24HvVRjcDuItQJXCsW+tSyagkYLyOiLjua8xsjrEv/HvJMGxweTVqTwtqWoTJNqF/IFH8JbP6Vfs0O51974s0u3JBuBK/onNZE/jO5mbbY2X4sc/oKLLw1ptuACsk7DGM8Cum0/T7eFR5NvGgI5wuKOWIrs5GaTxTqS7jNJCjHnnYKbb+FJmfddXhcnqAM/qa7e5jTbt3KDnpUccaKuQpb6U2UjEttCtLfa0dvGXH8THNakcbD5WKAeirjNXArYO2EDjqxFVZF52tIX9FQcD+tA7EhZQu1eW7KOtMEALAzkAHtmnRq8Y+6kQ9TyaliVC28RtI395uKAbsInlf8s42b3A4qWRZPL+bbEvfaOalVXx80ioO6qMmm3QigiLSSLGezOeaLMnmIrNYyxKozDtVxg2Bu2oPQDmsNdctLQMm9rpz02cD86qPresX7eXp1r5Snj5VLMfxPStY02zF1Yo6KXy48tIdoH944rNn1qzV2WN/N7fIOPzqnD4Y1i9YSX02z2dua0YvCtrCo3zySEegxWiomftjKudZuB8sIWP9TWTfXU1xzNM8jehPFWdZijttQlhQ8AjGfTArNkXkt0zVqFilK5TmYemKqv1q68RY4xmm/Y36kAD0NUkDMTKf2jKBGVfy1JYnqOwx7VaiG6GX/dp8tukd848sZ8oZbv9KVFAilx/dNEwjuY0fXPqa7n4VNi8v1/2Yz+rVxUa4xXZ/DFsalej1hQ/qawT1OutF8h6dbnIq4h5qhan5RV1DzW8TypllDUqsMZquvapVPFWjIi0+S3M10kMYR1lJmwCMsT1Oe5HP496luvun6VV028knvL6GRlxBLtQDrtwDk/jmrFyfk/CrZJmaDeWun+NNOu7zzfIR33eUhZuUbGAO+a7fU/GmoO3laTZw6bCf+W84E05+i/cX8S1eaztt1yyOcfv8f8AjprbYMzDcCQBxiuTEV5Q92J0U6Slqy3PP5159tupJb27H3bi6cyun+7nhB7KAK8r/aHluJrDSJDzCJ5ck9QxUY/QGvTFOBjpXh3xz1j7b4kTT4SDHYoFJyf9Y3JH5YFRgnKdZNsuslGBheDY8XDy7gNyEY7ryM/zrqrJSNTU+imuR8HtsNw3lkDjnPHeux0cCTUFfIK7SMe9Xi/4jOjCfAjVJ5x/tCmLwHp83E5Xp81LHHuV/U4x+dcaO0jvflt426DzV/nSFsLn05p+tyKLS3iQAgzrz9Kimb5WGO1J7oT2PEZCUumZu7Hn1rRspR94Nkd+MVBqK7LuaLsrsuPoajt/3YGwsv0Y4r6Wnsj5md7s1mk+Qk5x2z3rX8IyRiV8kl2HTP3R/ia5rPc8mrulXJt7kOD1PNb83Qzsd8Lo7juPzZ5PrUy3gx/9eufu7z98p/vIpphvwozn9a8SrTtNno05+6jXu5xJhc/WrFjIFwO1c7HdeZJkNxWrZyEisZRNYyOktrgqRtatS3uSQPmrm7Z8Y5rRt5ea55QNoyOgim3d6sxtu71i28/IrRgk4BB/CsnEu5n/ABBGfBWpeojB/wDHhWH4NsbbUdPuLO7XdDPbpn1U9mHuDzW145ct4N1TH/PA/wAxVD4b8W8TdM2w/Hmt4aUzKT945K+h1HwzraBZGimgYNFMnAcdmH9ffIqn8StcTXNcstRMQjneyWKYD7u9WPK+xBHHavWPEei2+u6cbaQiORCWhkC5KNj+R7ivn7xBK0WtPbyMp8kmL5TkblPJ/OurCPnlfsLFT/d8rLkLDjmnTfM3SqkL8CrG8cGvWR5DKF2ME9qpFSTWtcRCUcDHvVU2jjsaYFePipOc0/7OynBBzQy7Rlu1JgRMcGoZJAufWkmYs3y5qPZg5kcD270gI3LO3B/CkaM98AU6Nmkk228fPrSmPGWlk57jPSgCA4B603kn0qRjH/CKZmgBvelySaQCigC5oshj1e0lXOUmTv7ivSIgdpX+6xX8jXm+hx+Zq9op4HnKSfxr0WzYyQeZz8zE9PekwPT2Sdjyx/OnJbE/6x+K5u88X2cQ/co0zdiOBWZJ4h1u/YrawlM9Ao/xr5/2b6n0FzuJFtoVLSy7QP7zYrIvfEWjWpO2bzWHZBmuci0TVr5i15cMvP8AExJrW07wlZpgzF3Oec8D9KfIh3Kl54sllPl2dqOem4VRK+INRPzs8aHpztFdd9i07T0yyxRj1JFWoJLPYGX5/pzQkkG5yln4VZjuuZmZu+B1/Gtqy8PWcOCtuCfVjmtlZGP+riG2n7HI+eQgeo4ouUkiCKyjiXB2j9Kk2wgdQalCw43ElzUm1n4SEL7txQDZU+duke0epqQbP+Wsx/4DRJGN37yUsfRKeibOVUIPVuTQIEMeNscDE+rmpQki/fkRfZRSqu7lizH24pXlt7Rd8kiRr700riuL5Kt/C7D36UjIV4j2qf8AZHP51lXviayjJ8lTO3qeBWY2t3d4rfN5QHRUNV7MhzOklNvbx7rqaKMnoXOSaoXHiC0j4t4pJyO5Gxf8f0rGhhlnf5VZmY8nrW1pvhzcQ105x12rVqmZSqmdJreq3DMtuFiDfwxLyPxqWx8MapqLeZevsjPOZDk/lXYadZWtouIIQp/vHrV9F+atowRzym2Ymm+E9LtwGlRp3Hd+n5VuRQxQrtijVFHQKMCpVzSYPpW6SMnIicVTmPfFXnHWqUw607AnqcL4miJ1h9q5yq/yqrDYBhl/yrZ1wL/ae4gElBzVbj0rM647FQwxovyqKpXPOa0Je9ULjqaCjFuiv2tlCtu8sMTnioE2iOYvkJtJOKmu9v2p28vDbMGTtjPSuc8RawtvG1nAwaeQjcAfuL7+5pSi5FQai05GnbQ6VMRu1C4g/wB+EMP0NdZ4CsvsuqXEiXlvcxyRBQYydwIOeVI6e9cPaxlo1z6AkeldV4ABi1ps94SP1FcKfvn1OMwtL6pKajbQ9Qtj8oq9GazrVuBV9OtdkWfGzRYQ1MrdagQ1KtaIxZBZsov7uNZLhmO123IRGCRjCnv05xU0/wB2qVjK51u+jIiEaBcMMbmJHfuQMcfjV2b7tWyUc3d/8hqyb0uB/I10EtxIy7SeMY4rnb/jVrQ9P9IX+dbjV52M+JHZR2Yx2Xjd09fSvmXxFdNe6xd3Uhy0s7yHn1Y19KXPEUnH8J7+1fLU8mXJPOe9dWWbyZli9kdL4KjU295GrZJK4P4Gui8IO8N2FlYyZDbSeoPY/hXM+DW2pclf9np+NdLo7YvC23bkGs8X/EZ1YR3po3mk3EHOfmH508tt4z1/xqtH3Pfcv86kkOGU98muRnaM1lpPsUROMeeuBjp/nFMbuO1M1WQvZxLncRIGx9AaVzt5POex71NveQpPQ8s8SxGLWbpSuMuWHvms1Hwa6n4g2oS+jugMLIm0/Uf/AKxXJHhq+goyTij52qrSZZ3+9SQOd1VFPNWbX5pAMZ5reT0M4m1PI7eWc8iMConZyRzT5DluOAOKQe/NcE9zpjexYs2w45rZtJsEDNYcbgHgYq7bP3rGUdDVNnS2kgY4zWlbPwPeubtZWUjBNakFweOa55I2izet3A5NX7eXn9fwrEgmyB81XY5sAAVg0zRMl8UfvPDWpJnrbNx61T+H3y2Fs3rb4/WpdXl36NeL/wBMH/lUfgj93pFq/fyyMevNXb3CX8Ru+JNTGj+H73UifmhiOz/fPCj8yK+ZL2ZmuDI7FmLZJPUnvXrvxq1jbaWmjqxxKfPmAPGBwoP45P4V41M25ua78FT5Y37nJip8zsjes5N8YOasls4yelZGmSny9vpWpHljXecZZhYEbTVmGMu4Vc56DA61nglW4rQspTFA0xXcx+WNe5PSgRditvtUqWkMKSyn75JwkZ9zVLWdNkspXRLiznZO0YZhn0rdtmj07TWZwDJt3SH+83+f0FcFrs91PeGTefLByqg4/H60DKtxLcSSEMdoHUKMYqIbc/MS340s1xLK2WZugGDUa9c0ATtcSFPLT5E9B3+tQsee1L2pu0k0ACigj2p+MUEUCI6bT3we9MYADJPHtQCNXwwpOqCXGRCjPn0OMD9SK7Vy1qkUfCgxgjJ6iua8KQgWplbAM0gB9dicn9SK2LqdmlPbj1JouFj0uy8OWFvg+Ure781qRQQRDaNo+gqRVTHzvx9alQcfu4z+I4rwGz6EYgAPyJn3pzLIV+Zh9KmCSbcFgoo2Q/eZnc0rgZk2l2t7GWu0aQ54+bpV+1tY40Cxw8DoAMAVOjY+7GoqdY2Yeo9ulAJ2IAsn95UFCRrnOS4qfy1A5AH61XmuYIeZJQR7GizHzlmPdt6Ivuaa4AH3i59D0rNl1VVG23jyezPVCe6nnJaSRifTtWsaTMnURtSXUMOQ0iqc/dj61Uk1RVP7uH8WrKSpFzWqpoz9oyvqusagJjGkgjBGflFYss0kjFpZC5P94k1d1tSsyN1ytZoquVIqLbFJrQ0CPzrlo2PGAf1rNrS8PNtv8dMrQKSO10+GKNQEXFasOFHf8ay7NhtrRhJIpo55FyKrUZGKqxnip0bmtImZOlDmmg0HpVolkbtVSY1ZlOBVSVhg0wjueefEDxDYaFq1tHqBkjE8ZKuFyowcHOOe/pVG18VaBcqPL1e06dGk2n9ap/HGzF1c6bL9njl2LICHYqf4cYIrzCfSoSOLG8U+iMrD+dJOHc61Tr2Uoxuj1fUPEmi28PmNqVq3zBcJMrHk4zx2HU1iap430CBSsVy9047Qxkj8zgV57/Yhb/V2t3u9XKKKtxaHIcDyYYx3Z3Ln9MU3Kmt2XHD4ub92D+4XWvFmo38xNijW0W3aedxPqc9qraFYSzyLPNuWEHccnlzWxbaPawsGkzMw7MML+Q/rVxhjGPp+FYzxEbcsD1MJk81JVMR9xYt5dtdN4GmDa4i+qN/SuSXOK3/AshHiW3HYq4P5VxJLmPosVN/VpwfZnr1qcqK0IzWZaNwKvxnpXXE+EqFuOphVdDU6++cd8VojnZWtxP8A23cSNkxCNdo8sABu/wA3UnHbtVifOOarwXUja1LaMV8tYwyjHOcL3z7nt2qxP0PatCUczqnGo2rZwPtUf/oQreZgB71z2s/8flv/ANfMf/oQrYdsucnPNedi1do66PUdJ86nAyCCK+VbkGO4eJuqsQfwNfU5kO7KqSF5OOwr5j8WQ/ZfEmowjgR3cqj6bzXRlzs5IzxeyNfwWcx3XHdP610+mjN23OMLXLeBWHlXeeu5P610mnMftUhzU4r+Izqwn8NG1ux/30v9KWeTlPqarCTLD/eH8qkYqyhuQQ/Q1y2Oy5Bfsfsyt9f5GkWRpHgXOcsM0zUTm3Qezf8AoJp9iyCWJdoLZH4UrakTehkeN7cTWBG3JQEj9K84kDBvpXrWrw+czRsOCCMfWvLb2IxTvG2cqxU/hXrYWXu2PFrx94roea0NKTzLlFHqM1QA+bpW54Zh3XDvjIAz9K6qkrI54bmkLdcndwPpULpjIxWjMABzVOY9a4L3OsqfdarNtJzVdutEeQ1AG3aSZHpWnbspxnmsC2lIrRt5iCOKykaRbNmIkNlOPbNX4bnaoDEfhWFHOc+1WUkkGfKUnPWsWaJs09RmUafcsTiPymBJ6cipvCZxpFnhwGwRjPI5NZcltql/bG1UhI2684qtJY3XhXQrq+kkhZY4jHBliWDuMDHHGMnqacVF+7cJO2pwHj/U/wC0tfvboNlN/lRc/wAK8D/H8a5U+lW9Ql3yD1AHPrVWvWpqysebN3Zd0zPzexFa0LEYrG09trP9M1rxndHkc8VoQWxhsALyfSrtoC12qfwwruII7np+may43+bB6Dkmr+nSDy2kbkSNu49B0oAj8U3zKkdqhIwQz/X0rB8zd97mlvrg3FxJI2eWPBqAHigB0sakZXr6VAFIOKnVqRhn5u9IRGBz0pdtL3GKU0xiN9M01qkJxUErZbigBp605eR0pqjLCr2nQo99Crj5FO9z6gcmgR0tjCtvbiNfl8uJQB6MRlv1NVpbqOJ9jZJ61bLFbddxyzEsx78881iThpZmdVyM0IaPouONf4Ix9TUio+eXx7Cp1UbeSWAPbgVVu9UsrVWDTKXH8KYP618+lc9xySLKw88qfxpzDaOqj8K599enlYrDDgevUioWN5dMAzSN7DIFaKBDqGwdUsY7gW4uImmK7vLU7m2+tVpNdM1xNbwxY8kruL+4yDXO6JpjW2tTWtpbybIS8l1NIMYd8FYx9B+XHrU4+TWXU4xJArY91Yj+RWt40kZuo2aMt1cS/wCsmY+wOBUPTnj8qcKAueK1UUiXJjaKft55zVK91KxtX8uS4zJ2jjG9/wAh/WgC6n0p+QqlmIVR1JNYl1qV/wCQZY7VbKID/WXJyx+iD/GuT1HV7y4LI1zK6nv90H8BUSkkduFws6z8jrNTvbW5mEdvIJCgO7HaqYBzzwKwfD8rLebf7ynIroB0CnmpTuaYiiqU+VDkTJq7puEukI65xVQVNanbMhzj5qo52dnZH5RzWpA/ArF01vlGa1oSKDmmjRibNTp9aoxPgCrKyVaZiWUbmnswxVXdTi3FWmSwlbiqk3A9andsiqs7HbQxxPO/ium6CybuJWX9P/rVwSIa9F+Ji7rCCT+5Nn8wa4GuGq7SPtMnV8LH5kar60vApTTGrG7PXsIx4qPNK1R5qiJLUsoF2+la3hFgviSz2+rD/wAdNYatxitHwxIyeIrHCk/vefYYNOK1McTb2TXkeyWh4FaUXSsizb5RWnC9dcD4aqtS7GelTqwqmrZ7VMje1aI5rFONseK5OTlrQY4PQN69Ov1+o6VfmbIrNKuviRZPl2m12nGDzknp+fb8auTSBR1Bq7iRzmuti4iPpMh/8eFajN8xGe9YHiObEi84/eKf1rbY/MeO9cOKWx1UiQbxkg+xGa+ffipB5PjnVMZAeUSAH/aUH/GvoNegPU14d8b7cxeMjNz+/to3/LK/+y1eBdqhGIXumb4H+5d+uVro9P8A+Pph2POa5jwc5jjuG7blH6GumsSwnO3GNn49aMSv3jOnDfw0aAblT/tCpN3yDn+Kq0bcDcf4qezdMdM1gdFxt+48tPUK38qm0rdNqUEMeCWwqj1NUL1j8oPXa39Kk8OsW1e0zkjnI/AmkKT0LOrSqt66hs7eCfQ15rr206jOV6GQ4r0rxbok1xdG5tZkjjx+98x9oUDv+VeXTfvovPbZjewyD6Ejn+dejhe55dfcqgkN6811vh6ExWJlHVj19q5eKPdJhduT75rqfDF/HfQTWQjMctsdu3H3hnr+ea6K70OemveLEpyx9agMea02s9xyRipFseK4HKx1KNzG8gk9KfHbEn7tbkViGH/1qmj0/B/+tU+0LUDIitGyOgrQt7NmAyOK1bezwucfpWhBY/7OPwrKVQtQM6009cfd6j0rZsrGMY3KMVbtrMDGOa07S14GQuKwlM1USvaWxVsjBAHGBXn/AMc9QWNbDR0bkKbiUD8lz+tetW6dhwOnSvnH4nasuqeL9Suo2JiMvlRnP8KcA/jjNdGCjz1L9jCu1GJyczbpDTKD1NA617R5nU6Xwnov27Qdd1ZwxWwhjCY/vO45P4A/nVSzlG4pXrPgfRfsvwUv9y/vdQgluWGOcY+UfkufxrxtmMcvHBzz71hTq88peRrOHKomnPhFYg8bau2cbtbrFGxLLHz1rHklMkHqe9dH4Z2tfspAI8v+lboxZy12u2dhtqHHHBrS1y3+z6jLEedrHH0qgV54pgRjOKctBByKXFAARjml6+1OAyKaxwKAI5G7VCMluBmpkjlmmEUMbySN0VFLE/gKt6fp7ypLO5ESRj52YH5Qfb1oAqRRlpAq845NbGkRlDI2M7yFxjt1NV2W3VFkt9yRAY3HgvWlpWUXcyjDAscdAT0/QUEkt7L5cbHHAU45qrboVjA2k0uouX2r2z0p4Zdq4A6U0ij2oabrupYMzSInbJ2gfgK0LTwnDGA1xKzt3A6V1XNNKjPrXnqCOvnZjLp1taBVgt1CkfMxGWzU20RLtUDcfQdKuzq7KQuN3cn0qsExhjzjjms3DUpSK5jwjbvvGuR1FDFrNqePmMqH15AI/wDQa7K4bNcr4hszdXTCWdEtyARjhgw6nP5j8atFIhub6ztf9dOgbso5b8hzVNtRvLn5dO09yv8Az1mO0fkOf5URR6PZn92hmfPLEcfnTLjWpoSroI0UH5QBnPtzVDuPk064kUSavqb7SP8AVRHy1+nHWhLnTdPj22luvuVXBP4mufvtV3SM7SZdick/54qO3mWbRZ77duJfyovcjqaio+VHZgsO8RVUCvr2pzahcnc2Ix91V6Css4FH8Rpp5rlbPqoU4xjyx2HWd4lpexSSHCFtpPpnvXXq6k7uMH0rgtSi327DbkDkgDtVKx8RajpYEK4ubdeFV88D2PaumnDmWh8/mNR063v7dD07eAOtOhky1cHF48gI/e6fKG/2ZAR+opzePokH7jTZC3+3KAP0FaeykcDr031PY9Kfgc9QK3Ieuc1y3hq6+2abaXm0L50KPgdsgHFdJCxxxWZnPUvx5IqaNiOMVWiY4qxH15pozZOMYpxao+3FANWiGhXqtcfdqd+lVrg/J1phE5HxzatdaaESSNG81TmRsDvxmuCudM1CEFmtJGXsyDcP0rvPH6l/D1ztGSu0/T5hXnVtfXlqQ0F1Kh9mrgrp81z7PJZpYez7kEm5TtZWU+hBFMYjHJrYGvaoR812zZ671DU0a1qCsSs8a564iUf0rFHstoyVSR+Ejdj7KTUn9nXm3dJF5K+sp25/A81dl1bUJOHu5SPY7aozySSNudmY+rHNNGbE2QxArJIXPcKOPzq5oVww1eyVfkj89cgfXvWYetWdMfbqFu3TEqZP4itI7nNXfus9ltT8i1pQtwKyLR8qPStCOTAFdMT42qtWX0en+aAaoCQ+tDyHHB59a1RyNEkvn/b0n80CFYypTnluefToR+VNuJuOtYNxJcL4rtV/0hrf7Md7+X8uctwT0BrTlY4PX2zVolHO+IJ1ZmKtu8ttp+o6101ld299bLcW02+N/fkeoI7GuO8ZTJBZyytgKFJPuO9YvhvXZrRoLu3+eCRQWTONy4/n71zV43Oikz1eIAKfmPtivJvj7a/6VpN1x80UsZ9eCD/Wvf8AwX4b0rxPocWq2fiBdjfK6C2JaJ+6Nk8Efr16GvO/2q/BcWg+FtF1IakLqR75oFTy9p2tGWJ6nIBQD8aWGptTTYq0k4tHiXhRS9nc7evmJ/I10tu2272/9Mx/Oue8F8R3IPH7wfyreQ4uWPon9aMQ71GdGH/hotK3y5J6MKc0uOPQ5qpvO3/gQp5PzLnvmsLGtxbt9zhv9gj+VXdAAXULE9MEkn/gJrOnIyR0+Q/nWlofN9Dn+BT/ACpdQlsXPH901r4S1GZMHdGE5/2iB/WvDLa6mtnJRuD95TyDXtHxAkjbwnqEcjYBj+Uf7QII/lXh7DmvRwnws8vEP3jVj1hlB2W6K5GN2eldV8KIDdXeoTv1VUGfUsST/KuBQc16X8FuZdRh7lY2/Vq0r6QZFJ3krnaNZrjG3rUi2ij0+laqwgtjuOvFSmIrGygA5x/DyPxryHM9BRVjKSywBhRUqWjDJ2DitBYcvjHParENtzzj3qHMpIo21qPlHSr8Fqu0HDE49atxwxx4ZR7c1OqqmeRWcpXKSG29uFIyoBxVlVWMbT1HGBUSOM+ooMh/hGCODioYzM8a6tHo3hW+vC22QRmOEdC0jfKMfnn8K+Ybt9zdScfrXr/x71X/AI8NJVvuK1w4zn2X+RrxuRtzGvawNLlp3PMxMrysNq7oOnTavrNnplvzLczLHz2BPJ/AZP4VTFel/ATR/tGt3WtSr+7tE8uM/wDTRv8ABf511VZ8kHIwpx5pJHtMtpDFo506GMCFYDCij+7twP0xXy1eqY5mQ9VYg/nX1SsmBu9/yr5i8VQ/Z9fv4Omy4df/AB415+Ad3I68UtEUc4TGeTXUaEfs9+odwdyKeDkYIrmpF+UfStDSZm85DktwB1647V6qOA0/G0G24jugPldcH8K5kSLXc+IoftuglwuXj52156eDTAnZlpVkXHWqzdKaB3yaALLzKo+Xk0WkU93cJHChZicEAdB71JpmnveXITaQMZJ9q27hl0+yZYSEydoI6sfXNAivYXbaC7i18t7tlwZSPuj0FUp9Qu5hIJZS/mPvkzzvb1PqarHLckk0oX3oGWLRWuJVEhyinkVsoyhH9jxWNpzNJP8AJjCcn3PQVqfNHGBsz60g0sQv+8uAytyBgj0oIGT8uOexqO3CsXbuW61Lz6n8qpCd+h9X44zTH4HSpcYpjVxWOgrOpJ54qKap5OKrymixSKs/Q1wvjKXyLpGb7rJ3ruZq4rx5pU2pxQrbsVZHJIDbdwx0zUNpbm9KEp6R3OOvNYhjGGmUH0zk/kKx9T1a88lpLe1cqBne/HH061ZmsZbWUwrpphcHl5hj8R61d0vw1qWrTiK3tri9Y9VRcJ/n8aqOuo6kHBtS3OId9Tv5MvI756hRxXeWtubfwXpiBcHzH3gdsk13vh74R3jIrancQ2UZwfJh+Zh+PSo/HOhaVpM40KxLqPIVyXbJ8wk4/TFY4m7iepkUl9Y5e6PL5Rtc+9Jip76F4JzHIhVx15z+VQiuRM+n5WMOfpVO506GYkjMbHqU7/UVfxSqvNWqjjsZ1cNCqrTVzDfQpGPyzRY/2o/8KWPw6xb95coB/sx/4mt4Uu6tPrNTuciybCJ35fxO98Ejy9Csot5by49mfocV19u3AriPA8pfTMD+CQg/of612ds3yjNVGVzwMXTVOo4x2NCNhVmNucVSi45qzEa0RwMtgjFHpTFwR1p4HFWiGNbgZqrPyKsv0qrP92mCOf8AE0aTabcRyHCFeSegFcK2h+acwFXz0wa7jxK2dMu/+uLfyryu1uWj+5Iyn2bFcNdO9z63Ipr2Uk+5vjwvqJ27EL5/urnFQat4f1TS72Wz1C0lgniYq6EZwR9Kgi1bUY2Vo7yZWUgqRIQQaS51rU5pTLNfXEkjHLO8hYk/U1gj3Hfm8iI2cmQNrfTGDTbm08sZkRo/Qv3/AEqOa8nbJaZj+NVHZpHCr8zH1qkJiSY3YX5jUVz5kceY+ZdyhFHc54qdysI2pgserVW+cEOrYcHIPoe1a09zhxKcqclHc9P8Ia3bappomgkDFPllXPMbdwRXSRSgr1HSvB7drjT5zqHh6SS2uVGZ4CxYMe4IPUeldFpfxPCEQ6tp0kDjrJD8w/75OCP1rucP5T42VRp2nuetK/vQW461xlv8QPDMibm1RI2xyHidcfpUkvj7wusRJ1eJj0CrG5J/SkoS7GMpJmxftcDxLYssbeT5TByI5OvOASPkHX+Lmr1xKqqSx2gDv2rzbWfiRpZ1G1uNPS5uFiVg+7MYyenXrXK+IvGGqa0zo0/kWo+7FHkbvrnrWsabZk522Nb4m+JorlpdM0+USq2PNkHTAPRT39zUHhy8VdOtreT5XRAAx6Yrl9Ns3vplZ8rCvV/XHYV0KRqihVGAPSsMTJJcqPcyrByqJ1Ki0PRvh34s1jwbrP8AaOlTAo+FubVzmKdPQj25ww5GfTIrr/2pde0Xxn8LdC1vTL6BZYr8rJayOBOpaM7lx7YU8cEHIrxezvGjIjJOOg9qvz2lvqMG10Bxzu7qfUf55rGnVsxY7L+R3WxgeEf9RP8APuxIP5VtqSbiQf7NUrCyOnmSEjhm3Bh0arsPNw/rtFTUfNK5nCHJTSHRgsp/Cp3X94B6CkC/L8vfFSS9cj86gRXuMCXHXIH861NDO7UAemA1Zcg3XXPTbkn8asWV2trI8x4wpH4mptdik9CL4hzF7FoyflY4xXks67ZWHvXdeKdTa7G3JbFcRe/69voK9HDRsjy6xHH3yK7X4RXgtPFSQM+1buJogf8Aa+8P5Y/GuLQVe0u5ksb+3vImIaCVZB+BzW1aPNFoxpytJH0kvXLEmpV25rNs7qO4iinRyVkUMPoRkVYSYcLnv1z+leFKLWh60WXUUBgFwOfTNTONzdh7Yqmkh3jnnHOKesrcE5NZ2LLhYLGMnvTHk+ZsHp0qv5pb73TtTujY71Nh3JlmYY6flQsqhzuIwTknOBVdmbBzgj2rnPiJqq6Z4TndX8uab9zHg9d3X9M1tTp8zSM6krK55B8Q9YOseJr29DFo2crFnsg4XH4VzNSXDbpDjOM1GK9+CUUkeRKV3cUd+ua+jvhvo/8AYnhSxtGXZM6maf3dhnH4DA/CvEfh5pK6x4tsraRN0EbedN/uLzj8TgfjX0QJcJnG0964MfU2gjrwsNeYs+YOPlJ9q+ffilB5HjbURggNJvA/3gDXviO23oMHua8W+NluY/Fgm6+bbI2fUjI/pWGBdqhriV7px0g+UU7T5fLlA9GBzTRzEp68VCjbX9K9lbHmHoVh++tnjY5V1x+dcNd2+y7kjK4KuRiuw8JT+daAd0FYXiSLyNXc9pRu/GgRiuq52gZNOhjDMFVcseMAZqFpMTHHLZxXQ+HbAkrO5GeuepH096BG1oukvp+ky3kyAttHyg84Jxz/AIVzuosJYZFyMhsgCu5NzaSaRPYy3H2eSVMIDzvYdM159cSCG4KbR1wfY0AUV+77013H3envS3QMcxUdOtRxoZHCd2PFMDT0uMLD7s3X2FT3cpRAeueKIV2ptx93gVBLl5QnOBzmgCWDHlgDNTc/3TUEbc49KlP4/pTuNM+sWO4ZxUTZqw3CnFV371xnTZkMnIzVeSppODVaduKBognPWuV8abzo8jxkq6YYEfWummrB8RKH02dT/wA82/lWNRXR3YOTjVi13ON0jWwskaX8cVxEpBHmLnBr33wLcWus6Yv2GGKDywA8cYAAz3GOxr5ibrgcV6H8NPEGq6bC/wDZ901u+DHvChvlPPAYEZ9+1c1Op7KXkfSZlg1iqLn9pa3PoO4tLDTLQ3WqXlvawj+OaQID7c9TXgPxlvba98WXN1pcjtbFIwjlGTOFweGAOK2rme4u5Xurm4lubgkjzbhzK+emcnp16DArjtYjm3/6VcG4kcAliuAPYDtTq1/aKyPLyeg4Vrvexim+guoVj1GLeqj5JU4ZartpCygtY3kUw/usdrD+lV7tQspxUG4r8ykg+ornt2Pq4STXvFl9J1CP71rIR6r8wP5VF9juv+fS4H/bM0Jd3CDCTSL9GqT7de/8/Uv/AH1SL0CPS9SlwI7G4b6Rmp/7DvVy1xJa2yjr5sy5/IZNVJLq5YfNPI31aoHdmOW5PvTSIkzs/B0cMHmwQ3i3ByGfapAU/j1rsrXkda878Cuft049h/OvQbVjXVT2PlMxS9s2aUHTFWVyANvJqpAflq1GcVqjyZIsxnIqUtgVXhbLMP7pAqRm5xVoyYM3FU7hu1TyHAqpOetMImPrK7raZeuUIx+FeOKq5zyTXsmo8q1eNk4cj3NYVT6XJ3ZSRMAMd/zpHUe9C9KjdjXMfQJjTkn5c1aZfs0GzrI/3j6e1M00B7xAwBA5pLli0rMeuTS6iuMJ45pjcHijdR1qkzOW5DNCJSGDNHIo4dOCKjuLWS4CJPElwoGNwbY5P/66uIOasRoDitVVaOGtl1HEO8lqc/Np8McflCyu1P8AERhwf1qD7DyPLtLo+u6Mgfhk11YWkYVf1p9jl/1epPVSf4HL/wBk3Ej/AC2qwL/ekfp+Aq5a6LCmGuJDM3oOFraNMalKvNo2pZThqbva/qRgBVCqoAAwAOBRmgjJpp61jc9BJJWQE1oaTdFZArNgdDk/l+tZrdKdbfMxU9wRQlc568VKLRs6if36/j/OmWpzdSf7gqhY3Ul1CDLglMoD6irtsf3z/wC6P602eDNWTRdT5QPrmnucgVChyw/GnDmL8aTMCvPKscxzzlFx+dU9WcraEhiAWANWb2MfaZDnoiYqn4gP+ij3Yf1qobkzfus5+65DY5965++GLhh9K6JhwfpWFqahZlbu3WvSpbHl1CKMcVYjUcE1DF2qZjhMj0raRlHc9k8DXDyeGtOaTOREBk+xIFdCg/deYYyQCCxx0P1rB8MQiLRLKNScC3Qj8QD/AFrcXI3KCccZFeHV1kz1YK0UWlkPXjGOBShiBuzUNmpkfG7AL4PHansT5nl8YzjpWdjRFmO4eNgyP1UjOPXrTQXwPmOf71Q52DaADinqxwe2amwyYbWUMR83rmvJfjPqnmapFpsbApbIGYf7bc/+g4/OvVx9zcK+ePGF5Nd67eTSnLNO/wCHOK7cFFOVzkxUmo2MZvvE0DrRSivUZ561Z638DdK8vT7vWJV+aWTyoiR1Vev6n9K9L+XHDD6VieD7SOx8JaXbw8KLdGPuWGSfzNbG49K8PET5ptnq0o2SRIGYjlq8v+OkHz6ddAdUeMn6EH+tenqN3Ga4r4020b+FI5iPniuFK/8AAgc0sLLlqphXXuM8dg+aEe1RSja2aktP9UfrTZepr3kzyTc8HXgivhbyOQknFWvHEf8Aqpl/hbbXN20jRSLIvDKwIrpvE8hm0COZsBiFbimgORX/AFmfeuo0e8jjtP3h2ntzXLRtz61YjG8emPSmI6TypL7cTLEg/hZ3xisrU7KSCcAMs2edyHI/OqabncJvIGcVflPkxeSvTGc0kIoXK5hDsMN0p2nREAzN/ur/AFqFiznaScZrRAC7VThRximOw922R/yquD8xepLk/u6j/wCWUfuKLiGbjuqcPxVcdafj3NNK4H//2Q=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g;base64,%20/9j/4AAQSkZJRgABAQEAYABgAAD/2wBDAAUDBAQEAwUEBAQFBQUGBwwIBwcHBw8LCwkMEQ8SEhEPERETFhwXExQaFRERGCEYGh0dHx8fExciJCIeJBweHx7/2wBDAQUFBQcGBw4ICA4eFBEUHh4eHh4eHh4eHh4eHh4eHh4eHh4eHh4eHh4eHh4eHh4eHh4eHh4eHh4eHh4eHh4eHh7/wAARCAHdAn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7NFNFLQA7NLTRS0XAUU4MabSikA6lBptKOtIY+lBpg604UAOFLTRS5oGPpaaOlKDxQA4VSuiV1ywYfxQzqfzjI/kauZqjqfGoaWw/wCfhlP0MT/1ApgJdcWUv+xdo3/kVSa0xkcfnWXqGRp+pheqhmH12hq1D1OOnagBwNLmmClFICQGnBqjBp1MB4Y04NxUVKKLASgn2pwbiogaUGkBKGpd1RZHvRuoAl3UhY1Hupd1MAY8VDL9+P2f+h/xqWopvvR/74oAkozSUUwFNJRRQAUUUUAIaSlNJQAGkNLSGgBF+8PqK8k+Lr4vfDSk8fZpG/8AHlr1wDkV4t8aZNmpeHFLFf8AQGYkHp8y1lV+FmtPdE9l8tzYP/02Qfmcf1rrHWuGsJGW3s5Np8sSJtbdkN8wOR7e9d+69axoPSxpWRTkXg1WkSr8i1XkXrXQc5nSp1qrKlaUicGqsqUAZ0i1XkWr8q81WlWgChInJqvKtXnWoJFGaBGdInJqB1q/KvNV5FoCxRkWomSrki1A60ICqy1Cy1bfvULrTY0VmHNRuDVhlqFxzQJkD5xUMhwPwqdxVa5+VapCMDWbzyZcbA2RU1q37iOQ8b1BFZGvyZmPtinXDywwW0cblQY9zY+vFWlcluxq3EjmBxG5jdlIDdMHtWC2nXsOLm4v5roxMreUGIDc+pNXYZHbTv3js28sMk81duJ/JAUSW68cmQnjj0A5pPQZFbNKbqONbaKKJowxKjJU+nSpJPsdtetMWdpmXB25PH0qKO+llHFyAScYSEtn6ZxTlmjjupWmk+f5Rk9+KQyX7eSDstZiPXpU1vL50Yk2bM8YqrJeW7KRHucnrgGrtrG0dqisMEihibGnGDUZ61K61FJkKT6UXJZnu3zsB6mpE6VAp3OSfWrUa5FFwACpFWnKtWIYScGk2A2KMk1ZEa4qVItoFLg+1Qx3PqUGlzTKWrYx4NLTVpakB1LTRSjFA0OpQaaOlKKBjxS02lHSgQ5TxTqYKdmgY6lptOU0ALVHWCVFjIOq3sX65H9auiqOvHbp3mDrHNA3/kVQf0JoAkuRmPUE/vQ7v/HSP/ZatWzBreJvVFP6VCFBvnQ9HjA/Uj+tJo7GTS7Rj1MKH/x0UAXBSimilzQA7NKDxTBThTAdSim0oouA4UuabmlFIB+aM0zNAoAdmjNJRQA6op+if9dF/nUlRXP3V/31/mKAJc0tUb/VLCxkhhu7qKGWeQRxKzcsx6cf1q7+lO42rBmlptLQIWikozTASiiigApDSmkoARjhSa8S+N2P7c8PA44sOfxYV7XIf3T/AO6TXiPxxOPEeij+7YL+rn/CsauzNafxIfaRhtO85sHaAygDpivQ/vKG9RmuA0sebow9dtd7ZN5llbyf3okP/jornoPVm1YZItQSLVyRarutdZyFKVKqyrWhKtVpFoGZ0y9aqSJxWjMvWqkq0AUJFqvItXZFqtKKAKci1BKvFWpFzVeT0oAquuM1XkWrUg61z/ji8lsPDtzcW8hjlyiow6glgD/WgTNBl56Gon5PFcr4Y0uPXNIXUtQnvWuWdlEkc7KQo6e3r2qbVNK1HTbC5vLHxFfAQRNJ5U6iRTgZxz0qgN5+/NQsK5/wFrWoa1Z3J1BY98LqA6LjIIPX8v1ronGKTAryDiqF4cCtCTpWVft8rU4sTRx2rsGugvffWixGF3KrMqhQTjp6VkXbb79PTfzVj7dI3/LNNuOCWz/KtESXgomeNXRPlOFGOmTWhJHIwMqlT34Xn+VYdreTfaEMsiKgYdQener5ntlAD3cbHdk/eOP1pMaL0UbsFZ5mTJHGQCfaql9NHFdD92hLdSwHGKr2V1ZWqjzLqW5YOzBvKA69B+FSz6rprMGayMpHQtUg2S2dzK90IflK/wCz0rWK/LxWPDq8SoWis4I/q2DimvrTFcboEPoGyaTEabZGe31qvdZWFmI/hNZzam7dJH/4DGagkupXBG2Yg+2B+tMRNaruwauK8a/edR+NZJaVhxD/AOP0wiYjlUX2ySaQjdW5tUILTKKfDrOnYYxSNKV67V6Vz3lueGZQPTHWlhiWPftVRxk4FJjO2jSSbTPt6bFiKlxukAJx7ViNrLE/6pf++qxkDG2jVmY5A79utSfZ0/uipV18Q9D7NFKppi9KdVjHilpoNLmkA8UtNFLQUOzS00U4dKAHUo6U0UuaAHZp1Mp1ADhS00GlzQA8GqPiLJ0G+YdUgZh9V+b+YFXKq61JFHo140zhE8hwSegyCKAJmbF4jDoYzj8wf60zSv8AjwjUfwF0/wC+XK/0plsx2WDHDExlSR0ztBP8jTdGuIZFuYY3DNDcyowz0O4n+tAGjSikooAWnDpTaXNACilpopwoAWgUUUALSg03NKKAFzRmkooAdUV0cRD/AH1P61IDzzgCoLiWOS3MkMiypuHK+u4UAcv4602zAXXpLU3FzZhVRdxCFSw5YDnjJ5BH5V1djM1xZwTMhRpI1YqRyCR0qDULSO7s7i2kOBNG0fr94Y6VYgyqhW6gYNJLUq+hLRmkoqiRaKSjNAC0GkzRQAUh60GkpgMuP+PeX/rm38q8P+OWf+Et07g4GmRY/wC+5K9vuuLWU/7DfyNeO/H232XWjXy5OYWhb2xhh/M1hV0TNqOrKWkEHT41VmZypwm7H4+3Xk16LoJDaJZsDn9yq5HsMf0rz7whibTdobDFcZxmu/8ADYH9i26L91AyjPsxrnoP3mbVti26nmoHWrbA4qF1rsOMpyDrVaVauyCq8q0DuUJl4qpKtaMq8VTmWkFzPlWqstXpl61Tlj3Z60WC5TcHnHNV5BzVmSIjOGK1VkDA9c+9AXIJB1rjPitIE8NRp/fulH6Ma7SQGvPvjFJjT9Pj/vTOx/Bcf1qo7kmt4Fj8vwlYjsys35uf/rU7xe/l+G9Sf/p2YfnxVnwzF5PhzToz2tk/lWf8QJBH4Tvj6hF/NwKfUDB+FaY0m9f1nC/ko/xrrHrnPhjHs8Mu39+4c/kAK6RhzSe40VpuFLdxXFajreLhoWR9ik52kZauyvflhc+xry+8Ytdysf71OKExLiUPcNJGrKpPAJ5H40m6RvX8WoWn81ZA1Q3fbTwKTGaeopAIEqeKMHp/KkjQ1ahXC0gCOCEc+VHu9dtShVX+EfWlHSlpXASkNOxTWoAaaYy5NPNKOlICMLTJMrBI3sanI4zUUq/ulXuzj+dIB4X5o1HRRx9KsKOKjjXdNx2WrSrxSEfXINODUwdaWqLJM0qmmilFA0PpwNMFLmgY6nDpTKcOlADs04HimU4UAPzQOaaOtKKAHU4GmUooAkrM8UqZPDuoxjqbaTH12nFaIqG/i8+ymh6b0K/mKAKumSeZptjKMffP67v8ao+GiI/EWvQZ/wCXrzMehaOM0eFGuD4Ztlu4fJnhnaJkznBSQpnPvjP40mmQ3UXjrVmEZFvLbwvvz1fAXH5JQNnSZpRTBThQIdSg02lFAC0optKKAHUUlFADs0ZpKKAHUU2igCO5Y+UyjgnjNZWlRJZ2r2qliqbQMnP8Xqa1Zvums3o1x/ug0AO1iOSS7tpFkKrAS2B/ESMD/GtWBt0an1Aqjffc/CrdrzCv+6KAJs0d6SigBc0ZpKKAHUhpKKACiig07gRXZ/0Wb/rm38q8p+NC/a7C6i4JsJrR/oJI5Af1Va9T1B0jsJ3dgoEbck4A4ryfx+fO8XeLdOO479CtbqMY4zE+T+mfwrCt8J0Yde8Zngds2gT0HFeh+FTu0gKf4ZXHH1z/AFrzXwM4MGGOOOucV6D4F2jTZ0HCrcNjjGcqtctD4zasvdN1l4qJ1qw/So26V3nCVZEqvIg5q5IOtU9Sl+z2FzcdPKheTP0Un+lAivLH8pNVJoTnGDmvmS88R65qd1DLqGr3ty8Y+UvKcDv0HFaGi3+qJpXmw3dyxWRnI+0sueg9fwq+UzdSx9ATQ81TmhPavM/C+v3P2uUahrz20YTKJPNIRnP3eO+M1Bqfi/XItQuFstXL2yuRGxCEFfxGaXKPn0uekzQ8VSmhbNefjxx4jVRmWCT3MK8/lUq+PdXAHmWdrJ65Rh/I0covao7KSNsHivMPjMT9r0uDjOyRsfUgf0NdA3xAl2fPpcW72kIH6iuf17VNL8RXVvcapYTQSQAoklu+flJzgg9cH3FNRaHzxO4sofKsLeLafkiVfyArmPij8nhSYf35ol/8ez/Stw+LvD74/eXUYwPvQdPyJrm/iFf6frehLa6beRNKLhHIlDR/KA2cFhjuKFHUfMiX4eRlfCVsf7zO3/j3/wBatxqwvB+qaXaeHrTT7m8jhuIo28zcflB3E4BHB4NbH9paXIf3eoWp/wC2y81LWpSkrFPV22WcrHoFP8q8vb5pZD6mvS9ekhbTpTHKjfKfuuDXmo+849zVLQmTQ5e1O5pACBS0xJ3FqSNaaq5NWIkpASRJ3NTADFNHSnCkA9cilHWkHWnCkAnY1G3BqQ96jPNAAetOx8tItOPSgBhFMkXMkK+hJqR/u5HXIo27rlccAJn9aQEtsuSzepqyF46VDYriBfm3defxq6uMUmOx9Jf8IrppX93qGvxH/Y1if+pNCeFI1OY/EXilPb+0Aw/8eQ18uR6zrS8rfXKn1Erf41PH4j8RxjEepXoHtO3+NW2ykj6hPhucIfL8U+JV9MzQN/OGkXw/qoHy+NNaA9Db2jf+0hXzMni/xWCP+JvqPByP37/41cTx14xQ5Gt6j/3/ADSuOx9Jro+tbcr4wuCfWTTYG/lij+zfEoPyeKbNj/000Yf+yzCvnNPiJ41Xprd9+LZqxH8TPGy/8xi5P1RT/Si40j6HFn4oH/Mc0iQ/7WmSL/KY0nleLlGVuvDknu0M6/8AsxrwFPin41UAf2qxHoYU/wAKsp8XPGic/a4nPvbp/hSuOx7yi+LlHzw+HnP+zNOv/shpGm8Wp00rQ3P/AGEpV/8AaFeHx/GLxgBndav/AL1uP6VZT40eKP44bBh7wHP6Gi4WPaluvE2P3mgWJP8A0z1UH/0KMUHUNdj6+Fbhv+ud/bH/ANCcV49H8afEPRtP01/cxuP/AGarMfxt1gHMmkaew9t4/wDZjQFj1pdU1XrL4W1VD6LNbN/KWlOtXK/f8M6/n/Zt0f8A9Bc15YnxtvQBu0G2x7TN/gatR/GxiMSeHkJ/2bk//E07hY9MTXBjc+i69F/vadIf/Qc01vE+nRkCW31iPP8Ae0i6x+fl4rziD442DTNE2gSh1AJAuBnB/wCA+1XofjVpBb59Jv1PcLIpouFjutKuFn0u7uIllEIu5HTzImjJXeGzhgD60anrmjaNqpXVtUs7H7RAvl+fKE3bWbpn6/rXF3Hxf8P3NnOn2LUhI0bKu5UIyRj+9V2P4ueGmX5o9SQnkr5SYz/33SuFjq4fFPhmUZj8RaQ3/b7H/jVuPWdGk/1WsadJ7JdIf61xh+J/g+UfvluDnqJLVSP5mmjxv8OZjmSztDn+9piH/wBlNFwsd/HcW8ozHcRP/uuD/KpgDjhSfwrzpvEHwrueJLPRz/v6So/9kp8F98KM/uY9FhP+zC0X6qBTuFj0MK3XacUn4VxCzfDqQho9Tgh9BHq1xF/KQVchbwg4C2/iSeP/AHNfkP8A6FIaLiszrB+dLmucgs9NJLW/i7VSD0H9qRyY/wC+lNWDp88mPs/i7VV/8BZP5xUXDlZuUlZa6frCj934lnf0MlhC/wD6DtoSz8RIfm1zT5R/taUy/wApqLhys1RS1ktH4lVvlm0SRfVo5kJ/U04yeIlXiz0aY98XkqfziNFx2L8xG07unrWJZ3i3y30qQukaI8ZJHBK9ee/Iqw8uvuhEmi2hBHSLUgT/AOPRrVQyarHbzRDw3egsjAFLm2YEkf8AXQGi4rGhrV3BaxjzicyMETHrV+1OYVJ/uisG9vLlpIpJvDWt5Q7gUhjkwfX5ZDVq31tQv7zSNcjx1zpsh/8AQQaAsbVFYzeJdMVtrx6pGf8ApppV0o/Mx4obxT4ejH7/AFWC3/67Bo//AEICgVjZNANZUPiTw7N/qte0x/YXSf41YTVtLkOE1SwY+i3KH+tAWLpoqOOaCT7k8TfSQH+VSBWJ4BP0FMApMc0pVh/CfyppPvikBn+J8/2Be+8RFeV+Ip1m+Na2jEhbm0fT3BPBLWsbKPzY16nryR3+lXtmJGXdCQSh5U9v5V418QrhdO+LZ1Dolte2FxkemxoW/ktYV/hOzCfHYp/Dx5AzQycMpOQTnHavUPCJH+mLkY3q3/jv/wBavNLT7Po/iLVEZlQJdSDk4GN3FdL4W195Lm5Gn2z3SFVbd93I5HAP9a5aXxmtZaM9DPSomqnpd+l/beYqujL8ro4wVbFWX6V3o88R+9YvjBxF4U1iTONthOc/9s2rUkJFcx8S5mi+H+vPnpYSj81x/WqRDPk+SWSGe2hVUKSKc57V3HgS1hudU0OGSJJN11yGHBBcA/oK4m6X/SrYeiH+Zr0L4ZRlvEmhIOqsZPy3tWj2Od/Eex3OgaDLndpNpg/9MgP5Vm3HhPw0/B0yFfZWYfyNb0zvzgZqjO0n/PPNZNnUonPXPgfwy+dtrJH/ALszH+ZNZs3w/wDD+75Gu0PbEi//ABNdPNJJnmMj8arPMQeUNLmDlRy03w900nKaheAZ6Eqa5bUPAWtvdyf2ZfItujso+1kBmweoAX7v416a90g6q4qCW8jz/GOw9KamLkR5bceEdZ0+4t47y8tJ2uCVRY8jaeOSce9WLjwTrCZxc2UmOnJH9K6jX7iOTxDpabsqm4t9cr/ga02uI2P+sU++afOwdNWPMY/CutTW6XMcMDo43IRJg49cGq1x4X1wfesWPoQy/wBCa9SeVMYVl4/u9qhduM9aOcnkR5Je6ZfWcJe406QY/iCnisd7jBPMgx/smvTPG0m3SmyeprzcNx3q0xOKIGvcD/XEZ9RmljvuR+8Rvrgn8KW7VW25GcCo9Dg80pcSKpw+enoaZBqWTPJuZ/XjjHFX0XFU9MH+j7j1ZiauKalstDjSCQA0j9KhxzmoAuK2aeDUEdSYoAcaYRk0ppRQACjvRjFKOtK4CHnaPVhTYuZbhuyqB+n/ANenEZlT8TSRD93I39+Qj8On9KLgXLdcRqParAQYqKIAYFTik0UZmwHoRQI61zaR4+7SfZY/7p/OrY0zKWPinBM1qrZp6frR9jjB6frUlIzQmBThHxWl9jj7g/nThaJjp+tTYaMwJzTlQZrQNouej0sdrEf4m/DmnZjuiiI808RA1oJaJn71P+yL/eb8BUlpozljX+4KeIh/cWr4s1z95vyp62i5+8aBlBYV7rmpBAuMbV/Kr62oz9+nrajP36m4GYljD5pk8sByMFu5HpUwtYv7gNaK2ox9+nrbehzRcDNWyjznGPbFP+xRf3f0rTW245YCni2JHXNFx2Mg6fCf4R+VH9nQY+6fwJrX+zMfSl+zN7UXCxjDTIc8Fx/wI046anZ3/wC+jWuLdqUW7YouFjIFhgcTyj/gVBs5B0uJMe9a5t2pDbtRcLGP9lm7Sn8RQI7pD8k7D6cVreQw6DNNaF8fcouFjOWfVozmO+nX6SMP61NHrXiaH/Vater/ALtw4/rU7QuP4M/U1H5LemPaldhYni8W+MogNmvalx63DH+Zq3F4/wDHUZ/5Dd0f97a38xWZ5TA96QxtnvTuFkb8XxN8cRgbtSDf70CH+lWYviz4yj+9PZSf71qv9K5R1x1GahZgOD0p3YcqO9i+MHipQN9tpkg75gYfyarkPxj1v/lppGnMP9kuv9TXmhk2jdsO31xxSpcJ6UcwuU9Wg+Ml9/y00S2/4BcMP6Veh+NLAYk0WX/gN3/iteRJPH/dFSrLGf4RRdhY9eHxi02Qf6RodyfX96rfzFIfif4Om/1+gNn0NtCx/U15IGjboop6JETjaCKpMTR6z/wnvw7mX9/oKf8AAtOhP9akfxT8Mre0N4+lQwwcZkTT1AyTj+D615T9jiwC5VF/l9Kj1q7tINMWxufKWF8MIguCOchifU9a0jdks9ci8W/Dm4uls7dp1mY4WONrmM9M/wALDtVzTNc8DXdxJZ2eo6g1wg/ewi9vGK59QXPqK+cf7YtIZUl0+E/alzscnox44H0zWx4W1abR7uTV7zZPPPgyrEMv24A9enFPlZPMjuvHl2vhmSfWvAuuPdxW8n/Ex0WSSVskdSrHntypPbj0rzjxX8SrfxJfS30Fi6XM0ao8UkgAXDK3XuAVp/iTxdprPr0y/aEa/JdF8rlWI6kHGOSeteSpJ/pTSsARuJ55B9OaXJzblxqcuqOu8SeMdU1S9aSeYgMQXEQ2+aQAO3bin6P4s1+0uVuNPb+zwCP3olcDjsdx5+lcu2vGNisJVCepjjVf1xVW61Rp+HLSSdd0jF8U1TS6ClUbPr/4Q+IrfX7KeWS4DX7FTKp+UFQMBh69+nTpXeuvNfJ/7N+syR/EK2jur5YLXyXXDHAZiPlX8z+lfWbVMtCL3KzxVxvxj/cfDLXG/vQon/fUiD+tdwwyK8/+Pknl/DHUV7ySwL/5EU/+y00RI+YZji7X0WMfzNelfB+JpvF2mL/zztnb/wAhEf8As1eZXGTeSD0jXH/fIr134IReZ4y3dorBv/ZBWj2OdL3keuTQsB2qrJC2O1aswwKrP0rFnWjJmgk/ums+5gk5+Q1vSd+tVJFyaVgOent5cfcNZF7FfrcDy7ZJIdvJLbX3Z7cYx0712Ey8VTkXJoGjynxLrVlp+qrdXfmRPCPK+zsrb5GHLAEAr0ZT16Gt1bq1lAaO7gcMAfv4PPscZ/CtKbSbmTxmdUkjT7Mlt5cZ3Z5IwePz/KtCaNWBDKCvoRkUwbMCaKZVWTy22Ho2OOuOtKjNt7dKr3Nt5Xijbb25jt1ti7lUIRpCwAz2JAHH1q9sGDgcelIlnHfEKUiyUe+f0riY1HnKPVMt+Vdj8R8Yjj6VyUQ/fctkBcA9M1qiJFedN270Cn+VLpAEellu6xuf0NPuzssbh+5Qiki/d6K394wgfmRTuZdSxYMRbRr7VeTpVG0GFQewq/GOKlmiBzxTB0p79KalSBYi6CpKZGOKkFIBKUUtIQcUgAijFKaKAGrnzW/3KS2GIIQOjHP9aRjtjnb0XH6VLEoUxJ/dXmhgW0HNS1Ep4pk99Y27CO4uFR8Z2kEkUDOsXSXPG7PGelH9kyep/wC+aq+IDtsmYHe5TlhxiuY8Hs0niqHzmcoqMQpc4yBwasZ2P9kt3b9KX+yznG79K1d6+v60ydwIi/OB6UWC5ktppDbdxzS/2f8AJkyAADPIq0srM4cAuPfiobqWWMGOQFTjkEYIqLFFMWTEE+Z2IWud+HaTy2F7HIHIiuMjaN2Nw59+386Z8RNZjg0NIlkcPLMNpVtvQHr7VwWnaxcWepW98k0myKVWZUkxuAOcf/r9a3hy8juS78yPcI7DfGrrKCp5BHOR61KumsRw/wClRaHfQz2EE1uzNBKgZCepB55/EmtUtjvWDRoZq6bIW/1g/Kpv7NfPMg/KroY4461S0jVJrrU9S0+eFUa0dVRwSd4Izk+lKwXHpprn/loD+FOXTXz/AKwD8KpjxA8euTaZNaqipIqJIr53bgOoPTr+lbN3eR6fbLNMjygsF+TAIJocbDTKy6ZJ/wA9B+VPGmydfMH5VrKMGpEosO5kJpsg/jU/hT/7Nl/2TWyoGKdtzUWKTMX+zZ/9n8qT+zZvQVt49zS4PqaLDuYf9nT9lFL/AGdcf3R+dbm2jA9KLBcwjp9x/dH50hsLjGNn61vYHoKML6CiwXOfNhcj/lkfzpjWNzz+5auiKimsBRYq5zZs7j/ni1NNpN3ibP0rpdtIV5osFzmDazf88mphtpsf6pvyrqSoPao3WixNzkbiGRefLYfhVJFb7VHlDjeOo4611WoSNGp6H61y2o6lMtwkfyAFwOlDWg4vU6zxpGLfSo/JwisvzBRgGuABLfdjJ/4Ca9F8YZbR4PYV5TLqV4LqQxznZu4UgEAVy0qjOqUFoaO5geY5P++DS+dg8hh/wE1Hpl9qVzcpBH5bZPPydK9DtvDCyxIz3DKdo3EDqcdQPSnKvYSpJnBC4x03flWhbyKjQq5zJIR8o7Dtn3ro9a0W10i3F3NfHCno6gf5FcTf6rCsi3CsAy4OD/tc8n1/wrqoP2iuc9ZKDtc1NZvrbT0RZDuZnxkt90Y5P4AfrXnOq6vLqWqTyg5V32xDPCqOP5Vm+ItWm1C6DMzYDt37HH9Kp2915LtIeSq4ArsUUjmbZ0kc4tXSNXLMR0X7znufp2rR0/U47e6EkgXz8fKCdwX/ABP6Vx+k3UjO/JMhPXpj8egq+JIoORumkY5+TOPqT1oJOm1mS31YMt1GjO67RIQNw/KuB1qDy5uVK+WApGMD2IH866G3ubmQbYotuOfu5P8AhWppOm2GqXXl6hIkLNGygbgWZiOOB70wPN+/zcenvQ3ydQRV3XtNn0vVprW4XDRsVb+mD6VQWby32zIWXHrzSEeofs5aFbeIfHaWl3fLbQwRfaGTjfPtI+RSenqSOcCvsQbfugBccY9K+OP2f/Enh/wz4tlk1y3gVJ0CW+oMuTasf5KR1PUV9a2V4LoNdpIGgkRfJcEYkHUsPb0PespspGgQK8x/aQk8v4dqgI/eX8Ix9A5/pXobze4ryb9pS6/4pPToQ3378E/QRv8A41KFI+f5jm7l+o/lXtnwGi3+JNVl7R2YQfi6/wCBrxOP5tQdf70wSvcPgQzC51ycekK/rIa0ZlH4j1iUDFVnApstw3c1A1xWLZ0pDpF4NVXTmn/aPMLBSBjrk4qN2P8Afi/77FZ+0j3K5WQzLxVSRODVqQt/eiP0kFV5c7T80efTeKOePcLMoyr1qq61dkDf9M/++xUDo3/TP/v4KXtEHKzJvF5qrt4z6VoXUTkn54Vx1JlX/GqZZPK3IysDnaQwIIHXpTVRNg4ux5z8Rj/pKL3xXJGSMI4YNk4xg10XxGuF/tHA6gjNcgH3c991bowkWtTb/iUyYz820dfU1Ld/Lpir/eKoP1/wqtqf/HpFGOrSKBVi+5it4hxum/kKoy6l2AcD2q4mAtVIW5FWgahmiEfpSJmkduaWLrSuMtJ0FOHWow1PU8ZpNgO7igdaTdSrSbBC0oHbuaSgnAzRcZDKf3Lf7bgfgTU6f65h/dABqvjIgHvuP5GrEPLyElRzyW6cCmSLf3a2Vm0zAFydsa/3m/wrjbu+Vrhmm+dzySTVzxDf+fN5mf3KZWMdsVxl1OzzMwJxVqFwPf8AV981s8azMoGc55zXJeGd0fiu23Thid4I24z8pr0drK1a1bdFKZG68Yx+FcLeWf8AZviSwkU8GYZJHY8EU+pTOxZ+4pjXDKD71yT+PtD894oxdS7RyyxYAPpzg9qh/wCE70lywkhu4cEYLoDu/I0xHWQzfvWXvkf1qK/3tEsZJwQT9Paq+k3VvfM1whIRlDbvRRyTitRIGvtGuL2BSZLeQb0HOFPA/Xj8RWbLR5p45t/t1vYW/mKrCYKB6/L69e1UZPC+nm1kIkFu2OHllwoOeM/LWn4qmEVpHdBeIJUkPrgN/hVU+INPe1aHdeeYy4jZoxkGues6l1ynVRVOz5jr/h0xj0CCB5NzW0skLAdiGNdg0nzZrzr4fanbyi8tw6qxuGnRG4cocZb6ZyK7lJ1fBHpW6vbU53boaMbZOKybFvK8Z3qjpPbLIPqMVcikH41g65a+Ihr0eoaK9uqi3Ef7wK2Dk54IPtVRJbF8TqsHiOOZePMEcn5HH9K6PxfxojMQeJUzge+K5SXT/G91eR3dw9hLJGMAeTFjHPGMe9dLDo/i/UrBIr270jYT+8jMIOCOntxVNCTOkTlQ3UsMk09eDTWtLq1gi+1bHbYoZ0xt3Ac8Dp9KajqaiRaLSdKfUKOKkDcVAx9GKbupd3FBSHGhe9N3UoagYuKKTdRmgBSPSmNSlqaWoC4tNNJuozQFwPSo36U8nimOwpoDJ1n7orhtebbcIf8AaFdxq7fKa4LxLnzFIoa0HHc9C8UMR4bDFixCZBNeT20Mk86xKuWY/hXrXiNTJ4WjXuYuPyrJ8CeHRGq31xHkk5QHufX/AArzFJK532uafgjw8um263Eyg3Mgydw5X/69dfgHjp9Kjt4uM1JdSLbW0tzJwsaFyfXA6Vl8THseb/ES+kuJ7q3UAwpmLGew6n868g1XVUm3QxrjaevrXeeKLtv7PuJGYebk7x39Qf1ryOZz9oduMls8dK92jFRjY8qq7ybHO5ZyucZotLeSabZ0GeT6Cq0jc9at2WoSwKyrGrFlK5PatbmZbiSFA7pzzTWvHXJ6Dtk1VummjsUZFGGzkjtVBWLcnk0AaVxqlw3yqxUY7d6do148V/G25wxkUli2eBWXk5qSFsNuOfcimI7L4hXVvrEK3sePPjAVmH8SZ4P4Vw/leYm3+MH5a1nuF+yFVbbkj73OayQT5mzOSDwaAN3wfZvcatHaPKbZ5QVjkZcqW/unPHPTnivaPCGieJLJha+H/Fd6YcB5IFCNbR5GcYLZHPYAdD6V4v4eW+u50tkuFhzwGc4APavZ/hl4vtdC0GPT9QtZkDyNulCYZX5zuBPPbpXPM2gjvNPPiqJAupXmnui9TErbj+fFcH8brqSaw0eFpC4eSVxn6KP/AGauuTxJba4fLsre98nPzt9mbLD09FB9Sf8AGuF+M826+0eJkMZCSMEPoWUf+y1MXqRM840z59SVh3uB/wChV6n8Mrma2sL54XKh5lz74X/69eV6HzeRt6MW/Q16f8P2WLRJMqSWnY+uTtFaTehlTXvnYSavef8APb9aiOtXvPzcVHId0KNHb7yfvAjB/Cs3zx5/ktE4YttPHQ1ytnbFaHT6tfzWtjasrANKxLfgB/8AFVlnWLr+9mn+LbhYntIijt8jP8o6ZOP/AGWsJrodoJfyrnwrfs0y6nxGu2s3GOVFMOrT4+6KyvP3f8sZB9aN7f8APOutGLuaDatLz8oprao2OVrNdufmXFNZsqadibsn+2/a7xLULgzN5efTPGaua5LDYypYwIBHBCqrxjjmsnQV8zxDar6OT+QJpfFk4Ot3fomF/ICuW98Qo9kb/wDLp+p5d421JbjXJUQEFW61jQ/MR9RTdUk83W7g+jmprWM4Ga9BbHFIt3EDXAiZcBY3yxPTPYUtwxae2X/eYj9P6VUllm+3w26ttjZSzH3qyxzexj+7F/M02Yrc0oD0q0GqnDVnjFZ3NrCv0oiqI1LDSBEw5qROlRAcU9MYpMCSnDpTM0opDHUknCGlpsuNoAbuOMe9AAB+/iH91Tn/AD+dVNUuPJ08hQC8zHPsueT/ACq0GxcSMP4VA/maw9XlzKF7RKFz6nvVok57W5yQIgax/L9eas3khkuHYdDxUfTArVAfRkvjjR7O6Sxm0e5VsgKTPGqjIzy2SB+NY/iW+0fVGSaNjZvG24Ol/buc5+tczFo8lnY3FvcvBb3AeKaNWcfKoJU5J4Ayw61rzaDqFzaSQsdHjBGULataggf9/TU2KOXg0jw7a30yCS/maYgu4mjKZJPcKelaEnh3wxJO0LajyBubF6SFHqT5BAqWPSBZQ38cuq6Y0j22R9nulnKbHU5Pl5A4yPetrQNNW3sWnbVfCkjygMHudSyPUExhevPQ+nSgDP03U9H06J9Ns4pr2IIoMwuiQFzjHMa98dvSt/TfElnpaXH2O6tis6bJN8k7ZXIOOIx6Vgtbwb7tZvEGlXZe0kxHYRH92FZXzwijsfU1Fp9j4fmiHneLtOReGYG1umK+x/d4z9M0miivqF5pj3byQWRnjiKs0qXEoVct12nGf6026svC95Ib683XFxJy7s06k+mdrAGrcsfh8Qahb2ertqIa13y+TaNGF2SIw5cjJ69qZZ2fhie3Rf7c1NyVyI00gsf/AEbRYDJlfRbOZrmDRbZrcMkLTu0/GQe3mex/KrC+M7CxmIt2ibHTbZO4P/fc1SXC6DNpV7BZSX9zCkkLytJCkJzuZcAFz0D55Ze1YF8/gpduf7ekaP5QRbQquPTPnGmkhM7bSPFEt9pj3UwiMxlZI9kQjBGARlQSAeeeacdbubjZG+wbTncB8x+vNcvbCyt7UtZ+ZFHI+UjnYF1UjnOKtW8yCTeZVA7gmqihM7ePUZwoxKQuK1NL8QzrBPHu3Nvzn2I/+tXFC63qF8yNfl4y3WrekSSgSBZEYMpbCnOcH/69UJHSDxBI0pWSY7ScdeK2bW8imiLJIqsFzjk5rzy4kj85izKOeMnFLaal9mk3eeqD1LiolG5SZ6XHPgDJqZLj3ri4/Fmni2K3V1G8m35HXJYexwMGtHRNes9Ud47V3JjAZwyY4PSs2mWdR5x9aPOPrWcslPV6VgLpmPrTlmOOtUiTS7sHrRYZe86jzhVHeaQtQIumb3pvn1SLcVFLOFpFI0DN70gnAOc5rLe544zUL3aryxx9aLDuVNV8aRab4jOkTWExCMoZ1YEkEAggHGOvqa6EG8kRmNpKo4KnYemM14vdXkS65JI0rHEpw4BcHnjkZzXqel+LZPsqbtdux8nP72Xj8KmWhaSLVhp2sa9qs2m6bol7O0WA1xkLEpIzhs9PzrpNH+G2nQak9p4pMN3clMi3SVgEB9+DmtPQr+78P6RDqWqSXTJM2Q05bKqemd3P51Z1a+tfFUL3ETLbX1vn7NcE8/Q+qmuaVV7HbSorczPiJpttptpB5A8y1TaBk5IA7fWudtvFOji1LeXcDYyq+yPIU+nasm68b6hJrMvhfVdKkdZkK+aPvLIOhHGD+Y/GuagzvmjII3ltwz3Gax9maTdj1K01/S5ANs5C54ytVPG+s6evhe7aG4WVztUKuc5JGetcNpMm9WQ87DxnsK14NEvdVsZ8QP8AZ0G53PAwCD+PSphG0jNtNHkvirUg8h8uQgfdkHf2ri7jiQ45Ga9P8c+F4ru6a7tT5crD51x1PrXJXnhe6jjyrqxA5Br04V4nJUw00c1jdmiKJ5H2pz61dnsZoG2yKB+NNDeSu1eD3rZSTOdwaJL3y47FLcNuccsT61kr1q1O6scsSDVcleatGbEPOaeFIjAX+I801eOalLAqF707ghqFTKqdOfm9hSAK1yxHA5xmmSK0eVb7xHJ9qjV+DjOSMdKTaHZno3wX0WDXvGEdrcti1WGR5+MkqFIAA65LFQMdOvavVvDPhbVbK/utR02/SaOe+cwzTSHM0aHYN8eOSdrYZCT6jmud/Zug0FbO+s/ENv5tvfKrMrHAZVJwAQMjknoR9a9Kufh5DqGu2Vz4D1i+s1WVY1tLstPbxoxw+0E7kGO2a5nNc1jqjTfLc1po7wJ/pNuYznqrbk/A14z8bi48R2C7T8toT/48f8K+jZdFPhedNL1S8gvGZy8Fy0KxGYYxs2D09QSTk8ccZniDwr4Z1+TztW0WGQKhjE0U2x1Gegbp36Hp681okc0tT5F8P/65D6I7Y/4Ca9g+Hdhdy+F4ZoreR1eSRlYDjhtv9Kd4p+DcumySX3haW4vLcQk/Zp1/erk9mChX4z/9evR/hVZfZvh7pEUsQSTy3ZwRyC0jHn86KhMF7xzFzJLZ7IfsXnSBcPmZUCH0Oeay4Nzakm5QGaQHA5AOa19fDR6zqUfYXLY/EKf61nWPz6jEOSFOSM+xrxK2LlFuNj2IYdOKlct69Jpv2xVur2aGRIlBVLYyDnJ65HrWPdT6Wib4NSMhzgrJCYz/ADNP8WXlja38sl7dQ26fKqtI2N2FHQdT+ANcvqVx9t0p9S0uDzQjrGwdcMqnPz7e44/lTw9Vqyb0FWpK3u7my91aknbOjYGT6AfWqN3rmkW6DfeByRnESlsfiOO1cNdPcSyFpJGJ7cY/Sqxidj8xz9a63V10MPY23O1/4SPS35VrjHqY6sWfiDRzKEnhvZ1bhQqbAD9a5DSraZmEcNvFNIOWMjkBR+FdAth+7Hm+Wr9D5edv4ZrWN5bGU7RdjY0bXLM69FHpWis9ySVVpbhiuDwSRiud8Qay8+s36LDkGeRVbPGMmul8DWqwancXHBKQ7R7An/61cr9nD3Mkv94s+frzU0ox9tJdkiZy/dI4XULBbe93b2cy5bkYxzTs7SF/CtTxAqi+CqOi1lScYrsRxyIdwOqZ5+SMZq1u/wBMdR/Cqj9Kp2/zahP+CirVuubiVvVzTZC3NazVpOE5IGT9PWrn2afco8t8npgdaqWE0luxaHZuZSuWXOAfapzeX7YxdIu3HKxDII+uak1CS3nik2yxOrbguCO9bGh3Wm6VLMur6CuoltpVXuHiMY7429SawzcXny7biQMhypPY+uPz/Opp53uJGkkCBm6hVCj8hSYIt6hNa3F9LNZ2n2O3Zv3cHmGTYPTceTUFRLUo7VLGOGaeKavWn4qbjsApG/1iD3J/SlxQB+9Hsv8AP/8AVTERyEpHM/fP+ArltQlISRu/JrpLlsWDN3IJ/U1ymqnbC3uK0iBh9ZS340nPtTkXh29BTdorQR6sfCmq6RFcrqlnNax3NvIp89ShLAq3Q4PbtUMPw11SSASLFarG6hkcXMK5B78vV628H+INJvobvUNPure3YmAvNC8ajeCvVgPWr1t4fm1Cxjnhs4ZIWXhmvIlHT/acHr7VNxpGJpvhc6Lqe2fUrBvtUUtsIUukkZi0bY4RmxztNWdN8PxzafHOfEWixwyL8omu1Rh/wEjIpP8AhErnRbq01K6urCNYZ0Yf6VCxPzAY2o7N39Kv6d4Pa4hkZdXsIYldgBPcLGVwfQjP04pNjsZ+l6FpNjqYaLxJpd7NMHg8i1dpX+dWXP3AB19aNJsfDE1kN3iS0h3gFo3hnZ1PocRY/ImrKeErHRrqPUf+Ej0yV4ZVfy4Zmld8MCRgJj8yKW003w6s85uNbsrSRGZHhe1n3cHHRFK9uuc0rlWIILPw3Z34TT9Ta+lnimjZI7d0XHlN3fGTkDoOtWvC0fhK6mtoU1K8FxKwVYDp5IBYYwX84ZxnrUSxeGLbVLSSy1eS9uPPRVWOyeNOWwcu7ehPaqVtP4YsVieRdYS6jYgCG1jbG043BzKufyFMLGz428MWvhdLuH7JeOJ7V5nEhVVba6HC4Zjn644rho7/AMGSRf8AHprkjgfMCttH+pLV2Gr+JLfXJlhE+t3MrJKo+2mNVAMbcYUnknFcm914aWID+xtSWTGJMzRKgb2Plk4+tNEs5aWX967W7OIyx2BiMhc8A4oFxMP+Whpk08M8zywQmKNzkIWDFfbOBn8hTR1rREstrfT8fvGPHrV7TdUvI38lJWCScHBOfz7VkhcCprWRVmT1DA59qAR0CkscsxY9iewqQtxVdWUUpbjikMlL1r+D725tr+f7M2GePnjPQj/E1gnPrWv4IfHiFF7NG4/TNJgdourap/f/APHBTl1XVnlijWQDc+D8g9M1a2gfwj8qjnOGgKrgiUYwPrUNDuyT7Rq//Pcj6KP8KUzauR/x8t+QqyBJsyVk+pGKjs7uG6meGCRZXjP7xVB+WpuirMrySawoBN05+mKiebWe082PwrYEMwOBCxHrinSW9xj5YJT9FNHMhcrOdeTWz0uJh/wKqsv9tHrcz5/3q6WWyvdpZraVV90NUpYJcHapNNSTCzW6ObkbW4m8xLl968qGfIJ9CDwaytQ+Jni7TTLp91b6TtdRuSXTk6H6cV1klvNuxt615VqEc91fzNcs0sgcoxPscUN2NKcHIvr41meQN/Z3h+AnvHpMX9Qa7T4b6xdeIvGNhp6TWSIzb5zFp8KbY15YkhBj0/GvP4LGxHlrLHKNzEExsM/qDXsPgPwTF4Z0m5115L2O9vokjihmCho4ScljgdSQOPT61hWqpI66eGd1c9etfFml3AudHu40kj6FJSGDr+IryjxNY6x4Mv21XRHlu9Elcl4S2TAD/d9qk1O3t7i28zzmiuYhuSUHkVL4f8VXH2Q2Op7ZI/ulwuQw9x2rgTuemoJbGVqvjKwt4otUvLETxSYjcD5Sqn0Y9COorW8KeDdU8QzpfaaGOkzKGju5/k3Z6jHXd69s1i3KeGJvEB0c3It/OjLCJ+I8545P8q9K1x9PsdOtf7IjjZLSz8q2Dtg5XaG287Q2ec4yMcciuujHm3Rw4upZ2NvQ/B/h/QYfMSF7672bt0pVWL542oe3bIHv71i+P/F4t7a1t4ri0C3K75vKkk4hDBWYbgvybsIOPmIbHAJri9M8URWN7dQy2jXd3s3Kk0zSNK4AwN56jbzj3qidc0HxFfXc99oOonVLmQfut+9n2rhVQYAAUA4Td3OMkmuiUNLI4oN3uSalteV2UhkPTFYlxAsmflqnY6mLO6aweQmBn2wmbiSInojeprUe6skO2SdEb0ZsGvOcHFntQnGcTmNV0lGVmVea4/UbZbdyJCFOa9NmutPbI+1RZ7fOKxtW0q2vELKyMT6GuilUa3OWtSU9jzeVk3nbg1C7E9AuK39X8PSWsUk+9UjUck9Kzo9C1SSIS/ZJPL7HHUeuK7Y1V3POlRknsZ8m5QFKkZ5q/pCxtKJJYWlTOAAwAq9p3hu7uGEkwkRAfm4rpNL0NFlyqbdpAiH9T71nOsjWjhm3dnLeJLea61VF2FZBCqyLtxgjPpx0xU2maEwK7kznrmumlt1S8W5bG4ShWyOozit23toCQ6456cVg61kbKhqS+EQtoyGNAgAAHsK+jPg5qUbR7h1t1G5vVj/9avny3i8k/LXqPwn1KS10bc0SsJLludxBbt/Sppy5pFVo8sD2z4gyeHbzwhf3Gu2ouILaJmHZwxGBtPZiTgfWvHvDd5LEYI/sc9v5kYVZJFUh3P3QwX5iMZ54Xng1a+JHidI9Gs7e5cqrXBmkHJG1VJ578ErXnlhPpsM321XtL5FLYDsTKyEZcEAHjAB2nnrjvXZCV3Y4JRtFM9lguoZS9rZl2YAszZGEPQ7iDkn6Z4qRZEVZZ03KGc8Fdqse5X6nmuCsvEmmG3jjbTpSn+tgt4IAGQAc8EBc8cMTg8A1rprQurJFbyLiymO+J1dlaEYOGdD2GMbl+7kdq0lG5nHc5D4i+ING0vxBe/ar5Fd3R/Lj+eQny1H3R05HfFc74H8Strvi02tvYiC0SB5GeU7pHOQB04A5PHP1rsPHHgK18VzSXUbJa6iq7VmVRsmYAfK/OT7Niub8B+ENW8MeJ7pdWtDEvkhUlUhkcbweCOOgrxsXh1CMpWPSo1rpRPO/FiPf+N9QumZ3H2uRFLHOAGIAHtxXoPhC0WOzktZFyZ4iCPccj+X61zOi2sN0JbuT5pHneTbjsWJ/rXY6a/2W4gmxny2BI9u9c1V2SijrgrnM67oUpmLw2xyewFYbaLqAYj7M/X0r2+5g2SN8q5B475FUrhUQkbVJ+lZqs4jlC55Lp9lqFndCQWxOVKkMcAj61oTPqQTd5dqB7sTXoM0cLofMUbTwcLk81I/h7SRECInkBGRl+P0r0MJWc0zz8VTUWmcl4We4TS9UmmaPfsKoUBwMKf8AEVwviNr7TtNlnjv9rBcYES/4GvX4rCzty9rDAoibllPOa5vx5Y2X9lmNraP5uMYrXDO85y8zCsvdijxqwlurmxW7upvNZ3ZRxzxSXWQwB71elVY1iWNQq5dgPTnH9Ko3rATJ+JNd0Tkmipp7brl2PRpTn860NOBZCx/iYms3TT8iyf7zH+laun4+zqRxkU2RHc0IxgCnHqKYh+WrNs9mqzx3MsQueY0gKPvQhh+8DD5SMAjHOd1QaES5zUgFMyqsec+laV3YyWlpA1wpiuX3M0fmRuAnG05RjgnnKkAjFIEU161MvSoe4qRDSYyVTyKkFQhuakVqVihzYqLdtaRvRR+dSN0qF+YX9zigllXVG2WKL6ACuV1hgUHuc10muSfIoPQmuU1IliM1pEClx5f1pqqcdP1p7jCgU5CoXoK0A9ZufD+uRyrfGyv3WFxLJLLbyKAAQSSzLj8zTLXwnNeXN5Ja2sMyCd1aTzogE5PB3MMUXnh/xRegFY9WuG/uSR3DqT9SKnh8OXeq3hmitBPIqpJLtIZslFzuO4ADdmsmWLfeD72C0ldpLKDCFgzX9t256LIW7dhVyGH7VdXG3UtOijV9xW5uTDww3DGRzwahPg67Ugj7NASSQHvbZQM/WXNSWGi/b5EVdQtIWWCPc0spjjfHykglSD92k3YpBqWkae0LbvEOiIFUnbDcyTM3HQYTk/iPrUKWPh+4nmutQ1ZLJ3kDANbyOX3KG+Xacd+5q9deHdJVWFz4k0WMn5SEeaRv/HYsfrVWysdFuvLW81LydsCBH+ylzJtJTIAYf3fWhMGilfW/hG1ieez1i/uLtBujRdP8pWYcjLNIcc/7NSEeHDqdzDeWupiVJ5CBbrERtLfey7Dr6Yq1eWPhCCN1e+1acgHKrpYj5+plOKrxXmgpMX1KzummeOJ4/JaIlgUHDF1Pp2piIbybw9HcwfY7HUftDzIElnmiCgFgCSqLknBP8Qrkb/UdNtYJIpdMvJZ87VYXgVCPZTGTn8a6zUdc0NYZo7fRbuN8funmvo2UHsSqRLn6A/jXD65qEkOqXdounROUncK4Z843HGcGrTJkY08y3EplSDyF4G0vuP1zTMhhTrqaaZ90saoe2M8/nUQPOK0uQybzFUqcZxTVbL7ugzmmAUooEbQfmpkb3qmjfIpPoKcZgEPrSYywRIzbUBZvQda6HwHZ3UnizTw1vMqNIVd2jYKoKnqSMCqXhXxN/ZZNlcSTf2dNxL5Z2yRZ6shH4HFer2jaTFboZNcstQyoO65dzle2UEuPyA+lAzZXQo1XJmjA/wB4Vi+ONN+weHzexyMcSp80TYK5PUfpWpZeINHjl33uoW8pZ+fIjdQB3ABDDPuTVjxFfeDdX0SWxs7i/g8wgktkoSDkHGB3rOSZUN7nn+l+LL21CpK6XcQ4KyDa4/Ef/XrqtL8UaLeEI0zWsp7TcD/vrpXlupqdO1CazM4uBGRiVVIDgjIODyKga5ynXiuCrTu7Hq0p2R73ChKq0eHVhwwORj2qzDFGrf6RHOfdSB9K8E0rxDqmlyBrG9lh5+6DlfyPFeheFfic7Trba1aqyspzPBw3QnG08Hp2IrllGUTsi1I9BewtdnmW+oGM4H7t1cnn3Aqr9it2P7yNZB64xWNJ4+0HrDY6nIPeNV/qagb4g6e3Eehaix9TOg/9lrP2jT3L9gmtUdMuj2cgDRxoD6MK82i+GL2+t32ra80Q0bz2ZI7abM07M3yRqMZDEnFdLZeMjfXsNnb6DIjSuF3y3PC57n5a0ZYZbjxcZLm+juLXToRtRYlQxyvkckcltufwauulVlyuUmcVWjGElGCs2a/hjQ9Js9ItY5tC061+zuZokVTI8bH+9I2SxHtx6VneMb+O4Vl8zLZySTmpNV1r92Y48j3rldRlLKTyc1y1Krk9TrpU7IzdRl3oGhmCsO1aWqeENXg0OPUjbjzmiaSSBD86KBnLL2yMGsbTLe4vb+QwqXNuN4UKTuORheOhPrXZ3XjFLvTIT5LO6yKkscibomAzzu3E5BGcqB1HFdeHoc0bs5cTiXCXLE8/8GWNv4guYrrU7N0mtJcxNIuGGD0OOo710/ie98xLlWu5gIJN1vLDb5Up/d3YznnoMDir4kFzENS8qKFp42kKRptUcenOOleZajq8IvWuGkuC8zL82Purg4GCfl44GO2TmrwsnzSTexzYpXtLuT67bXAee6Nwkd0kh+8xIJ69+RnP61NpV5b6iyTRqsczH50I+R8fez2IBH8jzXG3l5ullHnTSBiXkUsxycc8nr1P5U7TNQMQns0Ziskf3ieSOCcHseMV2PVHNHQ9H8a+Bo/7Hh1vR7bZG0K3M1nI/QEZDox6KRyD0rj9Ut2mtIL6e1fZMvy4IcgADqB061b8LeIbhb23sY2kCzIyMUkIxnPGOmMdh7cVoahaqt0GjjIJA6Dkjt+NcclyyselRXPC6OcbSbW3tba6u7LyobrcbeU5VJdpw2D6g9aW2mtnuPs1lEkhTl2B+WNf7zMeAK6BfDVn4lt5Y1YNcR8lRwxH09RVXw7pU2mx3GlXm9vs0weNSMKVI4b35LdehpSku5UYzvawQ6RJcait1OzzRoB5SsAFB7sB/LPP0rcMKqoXGMDpUiNtXjigncetc7k2dSpKKK00WIpPLGBtOOO+KpxNJHEvzKH2gE45qfWL2O0tGLH5j8qjPU1iRXklwPkGBVcxmPu4kaVMsTmVSR685/pWrD1Hy+lZttaytdxeYeVyx9uw/r+Vb9vCMdKTdw5R5YAZwc4ruvA+YfD+nE9GZnP1+Y1wt18kJ+h/lXYQalbaN4Ms7qeQDZCCAf4mZeg/Ot6G5yYnRHP/ABd8QRw6jDDFKTLHDtj24JDlvm+nAHNcXpuoRSTImr2s0isRvlH3pR1Ge5Of88Vla9qk+p6lLdXSFnnIYPg4A7Y9Ks6bDLMqLZ+ZJtjy7b+OmMA55+lehFHmSkd3pAt7p1ii1dZUd45447rJMcgz8ol6r2HT867BNSt1UH7WWlhB+0q02IU5++QeM5IXOOcjI4rx6D9wrQhJmlfAIZeQMcE9hz2/DNXLe889llmaOW5R1jjuFyEIB7qB8x9z07CtDM9t0C9dwbdrFobZSCCTGNzt1DIoB3AduM5yOuBoahqQ/suWOZYAxJXZFE2Sx5GD/CcEHo31FeTWmpXN8Bc3N15M6xrDKxIcSheQSP73GPTGAetdZpeoRwwtJa3s/lCEPHLLcHev1XPY9s85xzUyjdFRbuc1YWtvbzmHlU3bSRjIq0s2ycwkZXGVbHWpdQtlkmTUbK4W7tp3P71SPvg85A+7nqB6GsvVb/T9Nvn+1XEQhYBuDghiOo/ka+fr0nztJHsUavu3Z39lL9psbaXlm8oBvYqSD/KkmESuSzBTivLrT4kwrINNsLGS5ZpT5e2TbnjuSOneqU/jrU7zVBZ2MNmzSDgrI0rH6LwTURwdR9AliYLqeoySRncN4HueBVy3uozZKDIuR8vX8q4m0XUbdfP1/wDtRbfy1k+SOK3UE/wHc/mEj1wB71NfxwSLY6vZyv8A2Sqlza3MZEbsPuspYYbnrknsQa6sPhp0m2zmrV4VI2udIrZupG9O1cp8RJglsisQMnjJqv4k8aQxaPI9stlBesOENykjYPsHIHrXGXesafeeHILXW9WtbqcK2PLknMwJz94hNuRnGd1dOFi0m2t2c1eabVmYd1HMrR+YjL8nGeM9/wCtZd0sk10UjRmcoQFHUnFauk6hoFuqqDqrov3lJG4444O7GPbGfertz4i8Psyt/wAI/NdeWNq+fNGAR15CxnP512o5Zas5eKGW3haKdGjkRMOrDBX/ADmtO1wIkH+yKW+1C11FHi03QobVgQSIjJMxXvnJwB07URAhsHOR1zQxIt52rmobdRJey3B6hQi+wp8n+qIHXtRaRskRDcsTuNSyyeCeW3l82KQxtgruHXBGD+lR6NG0NoS2CZG3HFRXRIjIHU8VfiXZEE9BipbAkpydKYOtPFIB4NOXNMFP6CgB4aolH+jxjpufPv6058BSfbj60HgxDuqmgDH1wAXG3JKjk/WuY1Dm4K/Sul1xVjvZo2cEgjlenTNcxOQ10xPNaxAhk5fFPVePvD8qjf8A1pxUwK4+6aoVj0g6V4yuVx9o1yXPYyTvn+dXLHQtQvFgsmSRLhIjHJFuVX+VmGMEjHG2mGw8f6gisb/xDc57pPMwP5cUW+iakojsdShkS8E77UmIRmDqD/GR1KmoZomWpPAs6qRItpGcdZb63Qj8DJUlnDFDHbafLqljF5XmxGUzMIWKtu+8qkdH9x70/wD4Q+4EZMjafFg8iW/twwP031l3FlbWbS21xq1mBHcoWkicyxxB0IwSoP8AcycA0mguat5puhqref4s0hC3XyUuJTn6rFis43Wh2wtfPu7trWMzQpcxWgckKwb7hdTj5z3/AAqQ6d4ZaLdP4vsTyQVhtbh8j2yi1QZvD8VsyR3F/eWEN2u+UQhHBdDyqFjkfJ3IosNsuXeveEWHls2u3YYgfLBFH/6E7VTGq6ZGtvPNo008MkJVFS7EboFkYAFijA/KB0ArRE3gsW6lbPWp94/j8mMZ9OjVRivLBTFLFoyvaJcSRG3a5O5QQhzvUDJ69ABSFcrXuv6bsZLTwsEBHW4vnkx+ChQa5rXNQmS8YR6fYzl445FeRGJGUGeAQOueort7nULcxuIfDdimPuF5Jn/Mb+a4/Xru6j8l40tj5kZzvtlbYQzAYz04FWhSOcubiacr50MEYXp5UYXrUa9aluri7n4naMqDnCIi4P8AwEVCpq0STIuetOZOKYj1I0gxTRJPHJmNV6bRTGeq7yYKjpTy26mMkQ/MrbQeRwRkV3GkSST6bbyNM4YoMgAAccVwysBjpXZeHGzpcZ7AkfrSQGk3yjJumX055qIG4Y7lvp8f71RzPD5vI3N9M06OQM2FUgD2xVdBmRqhcXTb5C7cZY9TxVMyHFXdZH+lZ9VGfrWaTxXDUWrPRpPREqSGtPRJmj1CJhjBYKQfT8ayk5q7p7bLmJupEgx+lctTY7qW52SSP5Y5GMnoeP5UnmZ4L8+mKiQ5U5Y5Bx6/1NKFOfl3fWvPb1PS6HTeEoo1E924lxGRGrJgbMgknnvgGrlnNb2d3qNpbSTPDJcfaIZJTy6Mqjr/ABYIK/hWTpUnl6LJH5xAllO9W9hx/Ws1tUb/AFFxFvWHPlsW+dSTk7TnjPp0PvXoxp81FJHjVatsQ2zrQcktuJFZ2qzeXGxzjaKwE8UXVrthltlmDDKMDtJ9setZWtalqF87NO1ukCZBgjO5m9M+1c0cLLm1OiWJpqOhZsNXns55blZpVgkjYNEox5ijowPuc4+lVZNTXM0YYpuAjk8pvlOCT09SNvI9DXPXN7Ikkdtv2RFjhV6JjO3imLKu+NS5ZnBBbHQivWjaMbHkzfNK57loTPN4J0yeRArSWmTjpnBrwadpZmb7oZ8EZbGf89K948LyRyfD7SlU5ZbbBA7HLV4VskXG1gSOMOM15+Ffvz9TpxC92JDMXlUSPjKrtO3pim7wrQMdv7sj8vSp0R+Y4x09eMH3p8umzS2cl4I/3MQ3TOMgKO5r0I7HJsQ3EklneQ3VqyhkZZYsf57111jrl1qdjLcfZ4o/IKiQiTgZ9PauXmWC40iAw79nKkgZwB3z6VueBxH/AGZewtCQx+bcFB24HqeDxUzgpI3pVXTfkTpeQ2832s3UQnGOQ/I9uK0rPV4792kXzi/dpAfm/E9arx6bbXH7+NBEM4cY+ZT3GasC2jt0URgAduetcEonrRkrXRaE7N7Ul3ew2VqZ53AAHHufQVn3txNCqFRFls7Qzjr7gcj8q5vUZp55pPtD7zj5ewB6ZA9sVrTw8nqznq4yMdFqaE5fVJWnmbbg4RB/CP8AGrWlWwhk55FY+k3Gw+Wx5FdBBKMbqicLDhNNXLsBUXrE/wASKAfoT/jWlFIFrGMmcENgr0z0+hqRLxVjLEYI6g1CizXmRY1m4C27LuHIIrnPFOuT6uYo14hgjWNI0PTHciq+uak004jTncKoicrEcOgAHK4yy+1d1CFtTzMTV5pWRWuFyyglRtHLbv6Vracs8e1d0xbcGAjbBB6g/TvVKBo3CPuhcr+8ZWLAMR2Pp+FaCxLHtkjkmY8MGJxt9OnvXUjhY+e5uZboG6meX5iCXGTn3qrmFYVMLmN3BJHI4/zg0t15vluzyPIwPJPU88g++c1Wtp5DvVpCdmFGOgwc96oVjT068CuGePzYmyp+YqxH1HT8vUV2+jaxL5BW3RZrdiAySyB3JJ+UqcA9Rz1xx9K85aGTKyW7SFyARhh82OM4/nWvpeqeS67nYKSPMjH8Qz2PUYyfzoBHp2m3iahIfNt7HzRho0JQbhj8uvXg4JzgV514g8U6LPdSRyeC7Rp42Ks005VgR2PlBM1qPdT2V/GYRCIQAu5QCNp5JbH1578UutabBNqv2390wuh52Rtb5j97t65rKUVe4/etZM5SLXlN0JbDwroayKMLm0ecjP8AvMa0H17xs1v5VvaNbQFdvl2mlRRrj0+VM11dhZRKq/McfXiovEevWXhuKCSa2ku3nYhUiIDAAcnn6j86jmBU2cNb+EfEWpTPI9g0Qb5jJckIM/Tr+laMfw31GR0W61OxjzwoAZm+g4Ga9I0DUrXVtHh1O3imhhk3FVmUKygEg57djXm2vXcnirxIi2qFgZBFZdQUUHl+OmeT9AKhzLhRubFr8LrcIDc6vM3GcRQqo/Umub8XeGdO0mbZbyXEhwOZHHP4AV7EHisbFI57pSUQKZJXAZiBjJz69a8t8e3UNxfMUuIioIGd4ArSJnKKT0PPNYCwT+TbZU45wal/suBoFEhk3Y+YhzyaZ5Tz6025lbDbuGBGB06VpTnanvnmrIsVNORtLukntJpY23jlWIOM+orUi3NcSbiSd5ySc55rLnb5PetcLtuGP94B/wA6GLqWAOKepxUYORTh0rO5Y7aGYZ7VOrVEtSLSAfmnr2qMVIpoAfTu1MHNOoHYJOU/ED86cctKQBnjbj1ph5ZF7Z/lSM+3e2Mnd/hQFjA1HabychjgMRluvFYDDEhPua2dQkyjsy4JHPvWIT+7JNaxAjH38+9Wc5qvGMt0qYCqEewxSeMb60Kfb9dmUgglJpSPzFZVzouqQQ3KaxHLCZjG6PcsRnBI53YP8XXpUtpqmuXxdJPEF9csowwW+ZsH3waY+lajiea7Fw8TwOhllD4B+8OWHtUFD7fwZcKr+deaRbgYJ36jbjH4Byaq3WnWFj9sgbWrC9EkayP9kYyGMK4ByQMZwx6ZqWx8F3EyiR0SOJ1ysrzQojjtjLgmuu8O+F9O0OOS6vntpbiRdp8xlwi+g7c9/wAKTdgscxp2l+EpbfKeIZbpu8dppdw7fhuCCrQ8OqVlj03SdVuIGEbs12i2xZg2MLlm6KxOT+VdcfEfhuwJ3anYo39yNw5HthapT+PNHjcrEl24wSzC3ZRj6sBn8M1HMyibTvClu1skbaTdqo/5738Qx/3xEc0knhCygnMsz29taqQ/ltlycA7iWypGeOgHSuT1L4hareTGK1tJbaE87fO8tyPdsZFU5rq8mulh1HSdPiWZThzGzSZ6/ffr07etC1EXtS1YhpFtNH0yKJWOxngMjEepLMe1cd4gvNQVFuYWVG81w+2JNmCFIwMYHU4xW+vmQSpPZwWkTqDkvEG3Z6hgflI9MDPvWZrS6zKF8uRorsMDH9mURbRg5wEAGPeriJnJXkmq3ULedcXEsXcEHb+nFUCSPT8K19RtNSWQfb9RaVz1Sa55PtjIrKZUZCyDbjqnp9K0TIaAHilzxUfIOM8+lOC89OaYClj5YUdM1JA2Rio8ZWnxLjnoKLgbfh9omkmsZkiaO6UAl/vKVORtPr1+tbuhRvawzW0jAlZNyHsVIBDVx/O0EZB6g+h9a9V+H9xp+t+GNRtNQntobxduxpiqENzhgTzj1HuaylPk1NErmSzZGTjP0pAeaik3KxU44JBxQtdBmOlKiKb/AESGd3hKrvByh/vKQRg/4VzSrkZx19q6X7PfXEbixjjmlVfuSZ2kZ5ziubjuDDP9j1CBrO4HAD/db6GuapE6qU7DgpzVq0Xa6nvuB/WpLOGKS8iSbeImcByoyQM849avaha2dtqksWnzSzQKcK8ihW+hAJHByPfFcVRaHoUZ6m/Co2knls9ef6gU7I9MVFAV+bjjrgEc/lUgQEcfzrzGtWeynoJNIyw/ITwS2B1ORWO8il9rfK3Xaf4hWyIc9warXGnRykttIPeu2jiElys8zE4RuXPAzWZU+VoyzBs8Djj/AOtVO9lAQzMhXPA3ffI9qv38M1rh4UllHcLJz9OR0rPl+0SRBmtyHkO0Aj5Yz65rsi09jzppx3M/yGMXnFlyX3Z9gegqW66GUKd0bBvmOeD1FbDaVd3kAaK3eTaBuKjOAehrpNF8Em4h8zUZGh845KBR0/Ot4xctjmqVoU1ebOw8INnwHpsZO5vL46dMk/hXAaZ4Nv5zulhWBfWQ8kfSvWUt7az0aK3t42jSALGOOo7fyqm0aIufNGT0BOMVyYCnF1ail0Y80xco06cqa3RyVj4Ps42V5089xyNw4z64qt4/sTF4M1TywFVbZjtxwBXXSXFrE4he7jSYj5U3jcfpWP4nsLzV9EvNPs7W5kkuY2jjHkttJI7tjA+pr1mqcU7HhwnWnUTkeP8AhqNZdNEEmRvUbWHY9q67RmGn6NJEysDIQDgZ4PGQevHNSW3gfWNIs41vrGWIj+MEOv5g1au7WOCRVIWRZYd4YjITBGeD1+nvXlxn7zR9PKK5VJHOatK41Oaexus45G1iGcZ6Hjrx+tb2gTFy/wBreSIvEBGWj3PKxP3EzgZPAyOgzk1h31jJEk6W8ixKyF1Y85XPY/0611fh20lWIFri0ZkZVikZSOSORjHA5POOorpUU9Tnc2tEyLWPssUCnzNsinHl+XgKMn5vm6k4PA745rhb62Dy+e2VQ5JLLnGc/rzXfa2bVbhFaOYXEW5XlMYwxwMHJyMHqQOmcACuT1aaMkt5g28Hhmycn+L15/CtLKxldmLalWfDOwYHnsBxirkN8ysFDjaq885+lRS2/wAi7pVVudy46r2/HrUMA/eENGVUdMHjPSpcEy1Ua2NVr5UdVZmKnkkfrWfqeoTIcRsSjkgsP5Us1uBHvRlG3quef/1VXumaRkVRgMwYkLwOfbpS9nEr20u4lvDIyF5A2ed3T9fzp91CgPmCMHeOgBwD3wKlgXhpXbyyvHHIx70+MR7i6uDzg7+w4q0jJu5BHEokeQMwCt84bk4/KteCWMpsVRtwdrH+IHAx6DvVC1dY7kyNwF/2d2c+vNaDOhhCDaIy+0IT1GOcdehzVIkx7lj9raH5/M2547e1LEiJabTIPMxuKkcke9QQy+ZeySM2G3FQWOec46Grcu1/3THjbkMGJBwOKYDA7LFuHmKyL+53HnHenW1xIhBkGQhI4HDfWok8wxgsw2N2Y84xkirSyASmVW/dnhhjqCP/ANRpXA2Ib37UzqFgQRxjKbApOTwRxj610kNxDc+Hprh/3b6cjSuFUF5I++Pp1rirONYZlYfO3PlqeAc8V0Hhy8S2h1BdnmqYnRY9vVnUgjPUY57GlLYqO5nXPj6x05MXOnTvcFQ+1Z/lwenO3+lc/qfiKXxPex3TWgtoYU2Rpu3cZyST+X5VW1eeW3vEKxxnMa/fQEjj1qMkLY+fID++clscHBrklM61StJmrbeLNcvLBNIjnjisvL8tvLQAlO/PXn+tauh+FdZ1qNL3TdTttPiBKZLNvx06AcVzWmwRw2xULtMpyfVV7CvU/hWVk067+YnZOAM+m0VEXeQpx5adu5kH4Xho92oeJrmc+kUOP1Zj/KuE8ZaRp+j+atu00rA7VaRgTn8BXvt+u2Fm9K8A+Idx5+vCBeq5Y/Unj/PvXVE4mUtEi8u3edurtj8AP8afNKWbA6CpG2wW0cS9l59zVQt3pske3zI304rcJDWlpL3aFQfwGKxYFLBvTFads27S7U9l3L+tJi6lqM8U/tUMZ4qXnIqbFEy9KkSoR2qRDSAlFOBpo7U8GgBR1pw600UuaBgOZl9gTUVy3+jMeoOT+tODHzWIPQVBftts8Dg4x+tNAc7qDDyj7msuTiID3rQ1E8Bfes+f7i1shBHwalFRR5qbFAHqdpN4yjtEjPiB4IlQYAdUwMd2Uc8etVFmnnudmpeKrO5UdEfUd5BIx0z71rXFjpupXA/sf4awDHBmecls+uNxA/HNF34Y1g+U13pllplmpz/o8Ubyn6ZC5P0rndRHasO+pUsvD1i+xo3eaTjP2e3klwfYojA/nS+FdFsbrxDe2Oq2008sXzoLhWDjnoQ3Ir0Wy1XQ5oMG0vVaIBWFxI6vnHHeuF8Vak9t4sW50mKTN1H5YC/vJCw4OGbJ6Y65AApc6kg9nG/LfU3r2HQdFVMWlms0zBLeIsAZGPQHPAHqTXLfECymsraC6doGvCxLIB8iY5AAHbr7nv6VXut0d6z6zNeSaiYwrguwZO4XoOPoe+aoXUcMkck1q6xpEmZN4OTzjP45oRg46mZDJeX8U091JBDLtxmJNoAA64Ao0w3SZlnuppyHDq0hJ564H1GaL5LRtOgk+1PdMCWkh8ojbjn5T0I5xn1ptvqcMJCSW0arP94yzbTEPb3+tWncJQcXqaviG8js7ZpW8xYyR9yQqDn6daxrfXFbzof7N0eeKUbRM0biROMZLMe3r3rTl1SKD7P5N9boyqFYvEX3ehUlSBwP1qv5M2satEY2vL65JGCsZkGc8YAwPpnFXEzOmttU0nV5hpGk6NBDeyE4PliGLbg98ZOBzwtZuq/DP7GlsH1SBbi5kEKFH80Fj6qFU9M8849K1tJ8P32nzR30kc0dxFkpJcOEWMnrhEz+prb0yC7m1RdQZJ9QvIwQJZFOyJT1wDwo/GgLHC3fwq1yDaontH4+UiTgj1HFUpfhx4jtx5iNZvg87Z1H/oRFe3RX32eELCZWxliIrTMat3Uc/qPb0rOv9R1K+SXyn3Qv91WxwPfjNFxWPEm8H615yRrbx72+9mZAqn6k4rf0v4elQG1TVLdF/uQENn8SQP0NdnJYSplpGVi2M4HA9qfDY2zKRMHDdto60ucOU5658O+H7TTJ7a3tw8zIQJZZSzfhj5R0rn7O1tIZGNspwRjrmu2utKbftRXx15HNZV/4emsZlumRkglyCWAADf8A16qMlcGmY5FLg1bkht43Cy3VurHoPMGT+GauQ6TdS7fJsb6fd08q0lcfmFNbJohJj/B2/wDtKQCISExHg/UVvaxY2WpWjWmqWMbRnr8hJB9Qexq54A8J61/wkCtNoupQQeU+6Wa3eNOenJFeht4SwNzhhxk9D/OsZvU0R4LZeCNYk1yzsfDcqX0dzMIY4blxGY2PH3z0H1/KvTD8FzDcGTVtciimGFkhtLXdyP8Aacrn67ea6rTPC8dpqYv0ZJG3KwBI+UD2Fd1BLIY1UyFlxwGOQB+Nc9RI6Kc5I8rHgTQbNShbUbg4A3PcAfoF4/Oo18M+HYQc2E8h9DOxr1iW2tZeZLW3f6xLVWTTNOL7vsFrn/rkK5XSj0R0/WKnc87tfCPhu7UOLCQLnHy3cy/yarMvw68I3K7W02fI6bb6XP6sa7dYIoQwjtbdB2/cr/hVHUJJY7aZ+oRGYIMDOB0pqCtsS6031POtc+G/ha2jVoTe2xP8TXKtg/8AAlo8G/D3w/qclzHdXV9LLbOpSSNhEpQ54wQc89/yro4v9I06Kfynh3L9xySyH0JPNcx4g1q48PkT297Pa+c2xzFnLY57VpTik7kzqTatc9EsPh74etYR5Z1EkdvP4P5KKSXwv4ZtWLPHHGzdfPvnX9C4H6V43deMri4y01zqVyP+mkjAH8zj9Kg/ty6kGINNOD/ffr+AFdPtNLHH7Dmd7Hpevw2MLTLYtE1uGTBjk3KfXB+vuaunUPB8carHCzMO8dmP/QmANcxpks83heCeeMI7YO0dM7iO/P51xMr6xIzZvii54CYXj6gV52FlarUfmehiaacILsj1oeKtPt1/0ayvDzjmVYgf++Qaiu/iJNDHtWCyhT1lmJP9M15K1lNLzcXk8uf70jH+v9Kkg0uzQ/6vJ7kgV3c7ORU4pnd3fxEkIZU1CxUk8+Vbq/8AMNXLeKtaXXbeKKSWeTymJU+V5agHrjge1RQ2tug+WIfiSalmSNLaQqiL8vUKKl6vU0Wi0OPuY3Z5oWhmdjJ8yxkkbepBA9eOa6jRJriGweAKFcNzNkApkZ4U45zjueo4rNt1liu91uzqAyqqgKXbjkAH8Dk/3a0JJkezRrxgWkKt8wyeo+YkDgdOOO9bxZk0Y2usb2VWhWbaHdS7ncXxjLt1y3JPPqAOlYd2CGlgnJbjLEnPTgf556V0/iJms7KHbPbh3df3TQDeCDnLYOSP94Dtgd65u83qSrDe4YlgFCqef/r9B61aMzLkVRG/lRnzCQN2/wBe1V0dPOCsXGTj7pwD/WpTsKbnJZe2em6mlY5JA0ZJYAkdhxTEOeUouVi3nJVeOQPempCWbzm3hNv3R1P0pFXfdAq7AAdQcdf/ANdTR5ikExY/L8owe3c4oAaInj/jHl445HBx1NOWNSTIyl9xA2/w4HvT5ngVAyhmLjmL+HPpz7VFbNsnLxsI4yrBg65wPSgC5IsTRqYo2SPoXwcE+nPBqNWVWCxrGoCcLn35/Tmlvbg2ltKgbzndV4D7hn6+1cvjU0eW6ZTJt42twAB0GPSgdizbiNdXukKHb5hOWbA6dPzq6yfNtjBdioHzZHHcY9OvSsPSLx8yPPNidmIYluua07a7WWZCrFMKei5OegH096AL8bLtjjRCCcAjOVP+f8aSNriHaZtpVhgAdCT6mo3lUwq7ErjCtjqcnqPXpirsUUZi2tOQFy55GAwHA9+1ADo5Gl8ttrbACxZuM888962dDmaG+tpySQhCgDowOR3471kbi+3dNJyu45Hr7/4VY0lmmufkUthhhfu5AHIB+uadri2MnxnaGPxA0KqAG+5j+6ScfpUWoQh4kjwdkZVePQc/4V67rPgm21TRbfWroy29/p9pvlQqVFzGMnljwGHYjqAc+teZah4guIdNn0fTYbJoZztkJRXYkMcOGxnOCfbpXJOk/kehSqqWnVmQ90qFiT0HHtXY/DrxVp+i6VfLcrcXNw8wMcMEZZm+X16CuLWyZpd2F34zgrv/ADB4/SpbyytoEVtS1OS2iPJUPl2HoFHH51NPlvZF1sPUUeaWnqen+GfGX9vw6st3YnT5rFifLL7g0ZHDE9M8HI+leMm5Oo63c3z8qzFl+nQV07+OdDstEl0PSdKaOykQo5Q4kbI5JY9Tjv8AyrJsbrwyI/m0zVLdW7rOGyO3UV0o82UdSpM5ZvbtUQ+ZttdDDY+GL+PFnq1zDLjhZlXr264/nVebQri3lLI6XCAZJX7wHrt/wzQTYhto9sf1GKmsGVtN29Ckp/Hv/WkThQMiobMqPOTH3Zcj8R/9akybF+HmrHcVWhPNWEOTikWPFSJTMYpRSETKakBqFe1SA0gH5oJpMikJ5oGNB/1pHriqmrn7ihsDvVpfufVuaz9Wb99t9BVR3EYWoH99t68VSmPzgelWbk7pie9VDzMa1ESL2qwvSoo15FTjpQB94LoenKu2O0RR6BcCs6+8H+H7y582408GQrs3iaRTjPQYbgVs6jq1nZ6JJrEbvd2kTBJDAMlCTgbgeg561hw6xDqqf6V4h060tzki1ilG9gezucY+gH415coto9GLV7le503TI2Flo63t1dRFRsiuWMMJ7b2YED6ck1Xn8M6WtzNqHiOaxu5NgRXNuYREoOeCpHcA5610cmtaFoeklo5rIWyDO2FwzN74XJYn865vWPEt7qumW8mk2Rs5XfLPcsQYgO+3ux7DoO5zxUxjNaRQSqR6HlHxb8N6ZJqEA8PW1/JNdkebeNM7WtsgIAygXO0jI4PGM4qiPgtqE1itxd+JI4GcBofItFZW6Hl2bgY+nUGvWrW6nDztdOrFwNhCqdpGOcMDnnJ/KpBdxNuZmkkI7yNu59ea7KcZrc5ZyXQ800b4EaKnnnWtc1DUS0RMCWchjVXx/GWGDz/dParemfALQYrSQzT6jIicsYyoySB2Gcda777ZE/ImKr6bsVp2etGK3NtG8jRnqAQc1sZ8zPOD8KfB6gLcWlxOoPyrcTP/AFOP0rStfBVjo5STQ7WGwP8AfjIBOeo565ruPtSlCwhcJ67P607Qbrw82tQxahdWkSOTkRTKWbjodpzj1NJsErmHp+j3c5zAZJJR1OwYH6VcOg328tdX1hFGcZXb5rA/RePxOK6nUYrqWJwIswrkxrbfPFj225/M81gS3TRKUeCRX/65npjmsXVL9mQTWunW8RE0ksxHU+WI1x75JposdDlYMNHXJ5JNwxLH1OABXFfEpdQv7jTrJtK1K60uRy9wltFJiUjojMnIHU/l9Kl8Cad4mtvEOpWEGm6kfDsSI1nPeo6SKxHMa+ZyyjryTjpk9jnK5DtV03R+2jWTf75kb/2apYrHTISTHpGnIT1Ig/8Ar1Zhs51A8wxpgDlpQSfwGatR2sHWS4d/aOP+p/wqOYpRMuS30sHdJotgwHXAdf5NVzWY/C+h+GLfV7ywt7SKaXymt7iEzhupVgNp4ODjIH1rUt0tocGG1jLDpJKd7f4D8q5P43+dJ8P7u4jzLNFLE+CSc/MB9e9VFhylE/E/w7ZBlsraZ1HQRWqxAfTkGs27+MB/5ddHk/3pLjH6AE/rXijvq0ziTakY7EIB/M5/SgWWoSD97eHPcK3/ANatecXIeo3vxX124Y+Xa2MI7HDtj82FY978R/EEh+bVoYB/0zijH64z+tcSNIGN0lwxH+6f6k1bsNA+0Shba1ubpz0WJSxP/fIzUuY+Q6DSvGOoXGvWP2nWr2ZWuo8qZWKn5hwQOMV9CwHjng14Honw38U3FzBcW3hTUPllV/MkgKYAIPV8V71AeO/41EpXGlYtAZFIw4oVqHqRoqzZJwK898R+K7uz1aayit4FWKcR5JJYgkc+ncd69GfAPP41458QcReK7sgc/KxI6/dB/rQM6LT7yWWzsvtTNLNcRfextyQWycfgv51BqHg3VfFkAt9Fs1u7iGYSOrSKoVCpGfmI74rQsbq4m0qGS8YyXJGZGx949j0H8q6H4feI7Tw9eXV1eRTPHLGEAj2/eznnJGBxWcpco2m1oc7pXwN8UMyi6n0mx9SGaQ49yq4B/GunsvgPCgzfeIZn45W2tguP+BM39K6O1+JcN1qccdtpWxJGw7tNlj78DH61heIJtc1O7kdtYeWIk7Yy5iCj02/d/WlCqp7EunOO5yXjHSLTw1eyaHZ3Es1vBsIeVlZhnk5K8d6seIfhn4baFptD8XW8Up5+z3gLLn2dRkD6g1U1rRdWkZvKsjKCVY+W6H+tO8O/8JBeWTjVNAm025hl8op5qujgAEOjDqDn8DkVhQg1KTOms7xijkT4O1rzCoFk2Dwwu48H3HOfzAp//CH6yo5+xZ9PtS16CLG872zf99L/AI1HdW80EavMI4lZgil5VXLHoOvWuxM5mcF/wi+tjpBbvjst1Ef/AGaqOsaNqkFhMs2n3GCvVF3j81zXpiabcsxE01vGAcY3Fj+gx+tVpNJt0czPczSOOgRfLH/fWSf0p3YjxbWPOt9S2jy0J5JxhjxgYP1qsJ1a4ilWQpIHLH5PlDdicZyeO/Fd18QdGn1KBtRtYh58bNGQnUqBnj3GCa81u5GJk+VQ2SzYHJPOT71omFizdSIkge3LsqIBI7AMsrNnknHp2PWs26UxwOzqdwHyMRhc5546Y4NRXVy0weRNyb2DupckfKMLkd6bcyTeTtdi644cjgD0Hp3FaxehnKJBu22+5mQKWIznOP8AIqCJsr8y43biMjtTbiTzpSy7QM4KxjpgdTQB9o2LuwcZweSeOvqatEWJFj8p2Vhvy3JX+H2x3qUyO7EDcDgfKoxgE8VCUlVmjffuQYMjMe3b6UOyl2k3uFBB3bjlsEZ9jzTEFzb7W8sK0wT5gS38PfNW4JnVVjWMlS5JOQe3HX3qlOP3izISc/Irf3jT4UWQ7l3FgQfmHXnHNAFmCENK7Nhj3VQcA/WmtGzK21g2ADgc9Rz9amhx5RLkDBJG4cgemDT3RfsbKqKMYfIbGfypgcT4nsGtgLhUwdx3H61U03UVUHJlDAY2g1v69CJoR8rZxyCa4l5PIvCVPAOBg9KBHZ2ty0ij5tjEYRupI4zx71dE7LEweRWYcAEnj3NcvY3KMg3M2OOF5zW7bXCbgVScYBB3MQMfjjigdzQiLPCi7CpDDGeOMnFWra4jtHNxdF3hUArGScE8E9O9UWuWuGEibINuAscZyc9Cdw4FOCwLKJJP38gJ+VgSWORg+9MR6x4L1a+1GyudU1CO6FhND9niR2PyJ0J4G0gkqME45zivJL6zfTdYutHk3ySW77CYoQF9vm5J6iug0+4uI7iLdJ5MaHKqGGGye3YY+nbmr0fjzVJblPs1vp9sC+DKkAMzHsS7c5qmqjpyUFc2w7SrRbdtTldWeTR7eGGO3m/tKbBjVlKkA9CQaXwr4Nl8SmW6vdRgs7OIkzXkwLb27rGo+9j14H41ON3iXxrdz6tqDRwqC95dO2WSFcKFX/aY8DHvVzVPEkzK9v4ctmTTotsKyY2xpjgZbn0PSvOjGUIJJb7no1ZLETlKcttEl/X4k2q+Gvh7p8drb3WoaxqTKzFU0+0SMyE4++7ZOBjjpxmp5m0Sy05LrRPAiXMrv5ai+leZlUDO8qPl6+3as6HTJNUsnuBrsksxz8kOI0B/2u55FQ+NPDhiNhHo8NxOWjY3UvnFxu4xkk4Hes1JTai2zKvh6lFc0ktTI8Rf2lqV79qvNDhsBtxttrLyk69Tjv71DY3t1p0anm5th1Qsd8X+0jDkfTpVi20nVbZvm1RLMj1vF/lk1ejkGNuqajpF0uMb1ZllH/AlXB/EV2pJKx5zTYyVo7yJJoyrM6l1K8CYA88dnGeR+NZduD9ouFGTnaw/z+NSRR2dnczrY61aC3LiWASq4KOOvRSMHkVZgWP+0GuIbi2midCp8t+VPXoQDVENBEasxH5jVOLjirUPeoYyxmlFNHanECpGPFOFRU5eooESk8UhOFJ9BSU2Y/u2A7jFAxycBeetZd8wMjMevatJmCp7hc/SsW7fIY/rVR3EZL/eZ6rr1qw5/dHPXNQR4z0rURPH71YBbH3j+VRRDNT7aTA+5NXbGizWduqQQYyI0GBn1PqfrXIvCVG6UMgPdxgfmeK66+TzbOaPLAsjAYPPIr5f1HWbc3B8yd2dTyeWI+ue9c8LG8k2ez/2hpEHEmoWETAfMPOXJ/75OaqT+LPD8I2rf+bjtDAx/wDQgBXiz6zEx+SKWRvTbj+dVJPEPzbVjhznG1pM4/AVoTys9juPGmlgDybW7kyOS21Af1NZ83jZ2G2DS7ZfQySs5/TAryo6lqk/MFu+D3W3b+vFJ5euXC5PmKPRpVX/ANBzU8w/Z3PSZvGeqbePscP0tgT/AOPZrMu/GF/Iv77Xp0HokoQD8FxXFjRr6T/XXESn3Lv/AIVOmgopy9xKT6Iij/GjnKVI1brxBbSuTNeyzt75c1c8Ha9AvirTkSKRfMl2ZIAxkEVR0vwnPeuUtdN1C9YdlWR/zC8fpXbeHPhZ4uW7gu4fC7QCKRZA0ipGcA5/iOazlM0VOx6hYyFVBBK/Q1qR3E+Nv2ibb6eYf8axrc4G30PJ9a04TwOawKsWw8jD5pZD9WNBVccg0IwxTtwx0poDM1TVrXTrhLdxIZHXKKqE5/pT9I1SO/s7i4t43zESNpHJIGegqLxN4YXUrmxu729WzihzmPZ5ksgPYLkAD3J/OpNPex0uKWDSrLYGIzLcHzHJHGQOFH5GmBp6b504/idxwwWIrg9cbTk9MetP8RaIdY0K60m5uI7BbhADNMQNuGBzgkE9Ky5dQvpsiW6kK/3Qdq/kOKgZAxI29aLiMax+FPgxZCLzxpLcsp5W2jVPw53Vuaf4F+Fdu37xLu9YdfOml/8AZQKxJbGOeSWRV3Sox2qDgde9TQ29xbuP325Dndz9w46VHMyzudI074a2RVodF0uNl6M1mXOP95gTXU2WqeHDiK1v7OJB0RcRjP6CvKbaYSwqu4lwBuzUkxxHgYJ7fWmyWeqa54k0LRYVk1K8dUbhWETOD9CBj9a8+89TMxRvlzx9KztO1G6s5BHCxeKT5ZLdxujlHdWU8GtPxNBa6frDQ2a+XGyK/lE8Rk9VH+e9CETJLx1p+/3rLSen/asVQJFuZxzzXlHxLATxBM3l7t0CMG5+U9M8V6JcXiBTlsYrhfFcuk32rqmpS3EEcsXlCSPGBz1P+PNFx2Lui3KTaRbyLEIlZOFGe3BP55p2rXdrp2jG+vJoooVmVS0gzyQcY/I1HFYS2WmxRWiPLGg45Us2T94bTg56/wBKq+KNN1bUvDX2a20+d2M6SbSuMYDDP6/rWVZaM1payRreBdatdfuXOlJNeLbczPHHtSP6k4/TNdjXkngHwdq+kakt3dSxwlrkPsTeTtzyDkDsfpXrbcVhQjymld3ZGFAkZsKcgdqXAx0FHelrrSOZkRXB6A1keKvl0+GVlIVLmNm2j6gZ9skc/lg4I2z3rH8WRNJo74ZUbePmLbcDp149cfp0zVRETPqmm/altVvYTcO2BGHBYn8KLsHZnjp3ryzwxJdLr+nxuqLEt2uNqj5gTgE989B6ccV6lIzeS/mSeYQ7YOMcZyB+AwPwqmiTFtbae6S5EN60DLMSoWBW52jJJOc8HpgfU9K8Y+I8C6X4suot7ychmbaASSMnIGAOTXtdgYY4rt31CK1PnEAlgGHyLyP89q8g+McPm6l/bK6pHetKyxSsYSrZC4DE9G6dfWpjVi5cpbpTS5uhwxureTKeaA3XaeoPvTJLpyMCRgAuSM5+hrJv/LkXJQFj1APT3qjGlwgHkzOFJzgmulXMmzd8+Pfgfu+OcNknnPFLDO24tGEO0EEMvOMEnP8AKsE311GnzqkgB5OSCaWHVEVy7qykdcDt71RO50rzJuUxszBzvwRk7umOtMuJpDK8exFYHnC4OB7etULR7ma2E0VnO8ZPyuImAJ/L3/SpNSOoabdLDqVvNaSYLhZI8OQe9CmDgWYSqqh84iL7+Dx83rj8KtxOyIMuVbJ3dx9CPSsCC5hZWVhxgH5m7555qVdQMJDhhEdo5JyGFUpE8pu+ckf7rc4OAzBhyrHrkdv/ANVRXMscKleMAZ5OCT3/AArGuNYiAPlqZXIxyc5B9az51vr3CRROxOQAB0/GjnSGoN7E2r6tDI5gtZHdsfO2MjPtWbBoru4M74B5HPUf1rd0bwvc433EjBz1CD9K17nTZrXbIcyIflZiOUHGPwqFXi3Yt4eduaxzlvoMIG5mUKRldueg71NHpMifNHfFBkj5VBIHoT1610MYVJ3V1GVAwI+gyOp9Qef8KkltiwH7v5wCzFT/AAnvj8q2TuYtWMmKz2qFnaUYHzk4ZSuOtW/skohESXbNjOCqqoI/LI//AF0JL9nba65TLcKOnHUEfhS7XnuCYmMXfoACx9Rj+VAjW8NwzSWVyzQiYfZzGyyHaE3DGc4ycdazPFWmWvhLUreGXxBYahcuu9lscuF9AWOBnv8A0rQg1G+0/SbmRmhgZlZVkycnIIzj8TiuWi0PxHqemQ3X2eZ7NwWikaPJIzjOOvODWv1l0abi9mCpuUibw5YrrtxdRabY/aHCq9w1xfLEu3OBzxnn0rppV15LWKwa+0y1toRtjht1LouPbABPv39a5COy1qxIEbOpQYwbcg4+oFTwX+sQkb7feO4LMpP515s583wtHbTTh0Z1NnprTORcardyKByI1WL8utT3fhzw7dxAPJqsMv8Az1S5Dn8mB/TFc/D4kktwfOtZYxn7zEOvT+8AK1LHXLW5H3wvuDn9a55e23ubR9m1axXuPAOnyBhbeIHlJGcXMZjP5rkfpXOX2m3fhy4LSrFdWp4Zchse4Nd0rb49wIIPTaaoXljLqUy2VtA080zbI40GSxPGBRCtO+pM6MLe6cH4htY4bq0ntV3R3YJXbyD26euaZYaFq7XtubaPYzSKpy4B6jnHXvmtzxNJaeDFbSrcx3eqKTvbIZYCewPT8uvU1oeB7GZlS4mZnv8AVpFh34JaKHPzsB+f5V281o3ZxuDbNv4h+Cb7wPqVvZ32oWF/9ojMkcto7MCAcHhhkc/WsGLpXpXxh8Oy6g114qtnJcFRJaouVSMLjcp6k9z+NeZQtlO2cVEKynrEU6bjuWVp26oUyacOtWZkq04cc00dKM0CJKY/PFAamk/vFH1zQMJmzC577fzrFnyEPPGK15WwPwOPyrIuv9UcVUdwM2Y/uqjj6VNeALCOOtRRYGOK0EWYBxU4ZB3qOHOPSpgvHUUMD7l+8QK+Yb7Q7iPxrqdjDaz3I3s0arGWwQ7AgYH04r6cDYOa7DRj/wAS+J48LkclRjJrh5uXU7IxTPlDTfh/4suf+PbwvqAjY97cxj/x7FbGg/Bvxu1rFFLp1vZgZBMtyozzwcLk19QNtjUmSZVHfc2Ko3msaNaDdcanZxe5lFQ6zNvZo8V074F6k5U3/iCxh9VihaQ/mcV0dj8DvDcIU3mr6ndMB0jVIgf0J/WuyuvHvha2Rm+2GcjtGhP9Kw7z4saZE7LaaTPKAOGdguazdUpQRcsPhf4HskG3QBdMP4rmd3/QED9K14tF0KwjzYaBpdqVOcpZoG/PFed6x8ZNZW8FtY6Au0ggyA+YFP4H/OK4jxb4s8aa2myz15rRSPnjRVjzz69azlVZpGmj6JtE3oFnkxGTwN2B+lTte6PajFxf2kIXghphxXyvHJ4iJ3alq19MzDnMzbfwxUV60mcvK8mexYmoVRlSpnrM8sDXkwt5FeIStsdeVYZ4INXbduBzXEeFrr/iXQDPAQAD+ddTaXAwK6VscrVmbkRyK0tFMS3gZ9pkAPlBuhb+pxk1iQTrj0qLW5v9A3RuQyuGBU8ihuwi5etM9zI1zkPuO7NZ7fITn1pun6/dPAsd2sV9jjMq4b06jBNSrqGlXO/ztNurdhwRFcAj68g0KQmjF8S65DomlPey/Mc7UTIG4/jXHD4kXFveJFqWleTBJ0kikLHGM5wQK7XxNofh/X7OO2muNTgVWEisojY5H1xWXc+DdEuo7OC81jXLu3s5BJBC6xAL7Z5ODQ2bU3GPxI2oZYpSskbYWRM5HBNPifZP82CHY4+XkcetWIYtITay2l5IyjHz3AVfyC1O13bpjy9NtEPZnLSY/M4/SmkzFkEKhn2xLubphRkn8qunS7jZm6aKzXrmZsE/RfvH8qibU7vbsjm8oEfdhAQY/wCA1Skd8l+WJ/nVWJRpwzWOmzG405ZLi6YBRPOMLHjuievufyqGKw1PU7hpbW2muTn539z6k1UXcQCwAbHOK7v4ZYe2vVzjDof50m7FWMS38J65IB5kUMH/AF0kGf0zVgeDZQf9J1FfpHHz+p/pXoLQqT3P1ppiHZMn6VPMUkjiIfB2mMMSC5nYf3pMD8hirEXhDRkbK6XaBv7zIGb8zk11TI3/ADzI+vFKvy4D4Gam5aSOGk8CwQK66XMbaNsnyCuY1J/iT+59MEewq/pmg3lrCUuJo5xxsCx42nvyTzn6CunubywtVLXF1DEB13uBWBqfj7wnp6nzNRWYjtEpY/4VMqmlrgo63SI5dJYgkxICOQQK5q6bErfWo9V+Melxlk07SLib0eVgg/KoJLpZnL9mORRBpvQc4tbkwNSLVdGqwlbGAEVU1WK7ksXSwdVnLLyzFRjIzyPar1ZPi6+k0vQZr6J9rI6LkypHjLAfeYEVcWJnltoxt/EFurEBhdJk+oDjNepzReWrjczFnLkt/L9K8n1CO5XWprhG2wC93kgg5PYcfTINeu3p+Vsn15qpbBHc868RgDUZeOoBAxXAfEGOWbRZVWP7rK7Y7KD1x6ZIFesS+FoNfubi4uL6/t44WCFLdlUPx3OCfyp0fgfQ4bK7s47WbybmPZO0ty77wemST19xXnuXJU5megnelynybdthvkbkdQaZFJzgZP8AdGeK9j8a/BLVoVNz4duFvVUE/Z7jakmT2DcK36V5DqWm32k3ps9StJbO4XrFMhU/X6ehr1KdaE9mebUptbkdwCQc4A46VueH7PQYllutSjmvLiFFk+zJHlQpbAyTgHnrnAGe9Zlnbz3OI7WCe4OflWGMuTz7V0Gm6D4jtVeWexktPMYZeRgpx3J7njtROaXUujH3tjvbG+0uWws7yRQkcyArHJgbR0GB0pLywsNcIC2CzKucvLEFHPoT/SuEg0q5luZ3vLu5up3x5UkSs7xYPOM9QRxjjoK3LrxDrFlDBb2WnsBHGI/Ou5cyNgYyQO9cl+zPVi01aSM/xB8P4pC39mTfZ51H3GJMZ/wrlrTwjc/aTFe7lweQTnPuK7/RNcD3M8mqTxuhC+UiI7SZ77uMAe1al7Ja3kiSplSB3QrkfjVqs4qxlLC05PmRzOleGdPgRV2F/XJzW/a6VDGv7uFB9BVqG3jQbi2PwpJruOPO0jj3rKU3I1VKMFogFtFGPmAFRXLwhCuAQRjGKo3WoMSdik1j3+otGC0skUQ/2mwaSTYnKMUVpX8i4ubeNGZVIdFB6Kf/ANRoiZ23SBzEMMzbuCR0K/59axIbuS81NpU3NCgKlse//wBeum8MaRPrWqJa/aisS/vJZH+UJH3/ABr06bfKjxqyXM2ip0jHlsCpGGwOM+34VT1KaSz0t7iCNZDGw39srnB/nUGr6hajW7uOxkzZpO6wYbI2A4BB75HOadHIt3BJb5H70FRz3NejTw6tdnFKrqN8NwTeNvEWnaFbpdBJZNrkkEJGPmZycc4APp+tfUDaPaxW0NnbxLFbQoI441HAUDA/SvKf2bYvDmj297e6hqEMWqzjyVWRCBDEDk/MRtyxx36AV7anlzL5kMscq9QUYMMfhXzuZTl7Tl6I9bCxSjc5x/C2mytueEE+uKki8IaUvzNaxsPUqK6EL8u6ndq87mOsx4fD2jwrhdPtMe8KmqGq+CfCF/l7jw3pzSn/AJaRxeU//fSYNdKEZj3xU8VuOCRQpyWzFyo88X4UaPJJmwvL6wTOdhcSoPwbn9az9T0zT/h9GI/t5l1jVT5NtceWAbaFweQpPyu+CAewPvXqWqX1rpOmXOoXoH2a3jLup/jODtT8e/sDXyr8Q/EF/wCIZ5NUvJSbi4uTMD/dx90D0AA6V1UeZ7szkdFeeC7HTbOfVJNOH2l5AiT3Z8yVnbvg8DueB2q/4P01Xu4dSbcFA2WynqIhwCfr1rJvPE954ostKtboGJ44/KmYn779HkHp8oA/4Ea7jw/Gsu1o02xooVAOmB0p1JSjTtJ6smMYuV0dUgV4NjqGUghgRkEHtXiHjfQW0LXZII1b7NL+8t2P9w9vw6flXuUS4UfSsTxzoY1rRXhVQbmIFrdv9r+79D/hWGGq8kvIqtT54nh6rx1NKFYdDmlZWSRkZWR1O1kYYKkdRTlr2YtNHlNaignHKmlUr/eoGPcfjTsDvTuIQEZ60g/1p9lo2LnuPpRt2gtmmAMoI/3VJrKnXMB9q12wGb5WIKY49ayrhcQkfnVRAoaooEaqBxVWJeRV/VV/co3sKow4qwLkY2gd6cKI+gp+BQB9mr4gh3jz9PVR3MTnP5Gpry21LVrR5vDOvTgRL81gx8t/qCOv+ea5e+cQspb7p4Oe1dF4ChmbVjdKSlvCjeY+fUcD/PpXnSV0dkDg725vHdkuLm5LA4Id2P8APpVN1XOcDJJ5OKd8R9c8nxdqMcdjO+ZdwO8KpBGfr3rkpte1J2zFa2kPpv3Sfp0rkludkY3R1JkUJ83zeg6j+dMQ4kGxkV3BG3gcEc9RXGyahrUnD6i0ftDGqf0qhcWsc8ha7llmc9TNIWNFi1E7O/1HR9Numtb++t4pQnKlskZH41m3/iPQ9uLT7TcDHyrHGx5+pAFUNJ8O6jeuE0zRru4OOPJtmfj8BXX6Z8J/HmoYC6G9sp6tcypH+mc/pQkO6W7PPrjV9Wd3a3hMUZ+6rP0/SoLvXNV2L+5s1YdSyGTP/fRx+le2WH7P+vTANqet6daDusKPKf12iui039nvwtGAdS1bU70/3YysK/oCf1q1Al1Is8o+G9/PdaMGuGVpVkZSQoUdcjgdOtdxbTSMQqKzN6AZr1Tw58NPBegwGKx0NCC24m4kaQk/icdq6izs7W1AFtbW1uB2jiA/lWyujmluePWWl6/eKDbaXeOD0YxlR+ZxWjL4R8SrZT3FxDDDHGhd1eYFiAOwGefrXre7vnNQX4E1lPFjO+Nl557GkyTw9I1jUKo2hRgU+SHzE27ip9adc8MSD64pydBQhFFrKaOI/ZZVR2k3NnJz6454qVIZ/MDecwXuoHBq+ic5HWpVQUJDuRRqQOlU9b1C30y1E9xu2sdq7RnJrVC4rmviND5nh/rgrKOfTNbRIZW0rxLDfapBax28qrKTtdxgEY7flXTJJE1wYlDE4Jzt+XIxkZ9eRXlng+3aPxDbTSTO+6cYVmzgdPpXqsCuL2VjayIo+VX+XbjrkDOck57dhVNCQrrius+GN3bwS38dzLHEpVGBdgB1I7/WuXmxg1zviNgsCncwy+Dg44xWM3ZXNIR5nY9t1Hxl4YsciXVIWYDkR/Ma5rUfitpMYIsbK4nPq2FBrxgswGVUKOzdf1qCWQZ+ece4LGuV1JHVHDxW56Nq/wAUtVuAy29vaW6n1yzCudu/GGt3IIfUpVU9VhAQVxd3rGlWn+vu41I7FwCaybrxzpNvn7PHLMf9hP6ms25M2UIpbHV399czElllkz3di2fzNZNxJPtOfLjHsRn8q4rUvH17KSLa1RAenmMT/LArnNQ8Q63dHMl0yrj7sa7R+fWhUm2VdHd315DC5aSYjHqwAr2Kyn328TA8FAQfwr5ClWe6kZpmdic8sxNfU/hubfotixOSbaM/+OiuiEOU567ujpEnA25PU4FXYpB0zWJnfsORhWz15zVtZQBndjHrWyZyWNYOP71ZHjWa1j8M3T3VvHcxLsLRSQNKG+Yc7UVicewqzb+fP/qIZZfdEJH50/UvDWo6vpk1rMI7eOQBSZLpoj1B6x/MP0pqVg5Tz25gsNR1NopZZLSGXbJGypgIxGRwQCOvQj8q7aQXx08tIhLKMElQN/H3hgmpR8PbZY1kbWVEixhFEYBAIHctljVK2k1Lw3PHY60DcWLnbFfocohJ4Vxj5QexPFXGpGTsyZ05JXRH4Y1SGOe7tss8sjBlCqTxjnnpWneTOsPmRSNZtnksAUb/AHlP8xg+9W9NuoW8yKWGS2SOQx/vU2Bj6qejA+orTa2XAx+HrXJWjaR00ppo53NxNAvnTRBsc7Wwv4ZrJ1jQdN1SNY9Vs7O9jU7kWZFkAP0Ndv8A2dHKuxrdXB7Fc/zp7aZHEmZFVFx1JAFZap3NrpnBLottCix28cUMI4EcUYQD8qhl8Owzkf6KjqDwXXIzXX3t9odnnzbyHI/hj+Y1hah4q09omjttOeZfWRyg/Q5qJSS3ZcU+iMuXwhHN8rIVHogwPyFRXHgaxij3y2zSDOMM6pt98mlufE2pNEIYpI7SEDaqRgk4+p5rGur95s+dPLMf9ps1DqmigzQfQfDdkpUzKzdQsQ3ZqPz9Lt4zHFZ707iUjn6gCslpj/CCtQXEwjBlkfCryxNTzyZdmcj8SvEmmaJeQRi12PNDvEcS4HBx3OBXnt142nlH+i6fGM/32yf0rovivbQ6lr9i4ZnCWu0qnIB3k8kVi6X4bnnCR29rK7HHIXGPqTXsYanF003uebiK9RSaT0Ma51XX7tTsleFSDkRrtx+PWorTSpJZhJdOxyM7iS2fxr0O28Hi0RpNY1W1sIdv3HkAb8qgvNT0awUQ6JbfapMbTdXSZH1VD/Wu6FO+yOGdR9WUtG0eC3gWW4k+z2zHlz95vXav8R/zmtLUtZRdNu7PS4TZ2IgcnLZluGwAC7Dtz0HFYrTTXEhmuJGlkPVmPNJfErplwT/EiqM+7g/0NdtOglvucs6pygjZfmq3ZzFaV4/kPGarISrkfpXakc1yLX7u6/tJoXuZhbkBlAPAGOmK67whrWqaZp0DafqE4jBLIGOcf1H4YrnNUtreeGK4nkaPyhs+Vc7weR/Wt7Q7XbpFuArKNpOGHPJ714GPglKx6+Dd0ehaT8VNbtyFu4zMoGMqd36Nkn/voV1mmfFrSpsC8gWPsRkxn8jkH/vqvGmgYetRSRccgmvHcFc9E+mNK8ZeGr1AU1KKIntIwx/30Mr+tb63du9q1zDMk0IBO+Nww/MV8gtGA2RwfUVs+G7qXTVub5JpRlfLADkA92/TA/Gj2S7hc7n4veLbu8tP7IiyIZ5CxbGAQPvEfjtH0B968r1ZR5MC44HYc81cvtQvtSuY5r66kuHVdqFz91ck4/Mn86qaxJ5Xk4wzBd4GevoPzx+Vb04apGU3ZFzRvMjvI22kwxkJIVHUH75HuP6V7zo+nw2tvGo2ldoww6Edq8KjcR2UVrbLjYPmlbue+Pxrp9O8VaxJY2ejw3AiRPk81R87L6Z7VniVzy0HRXJE9N1bWtM0hT9tuVVsfLGvLH8K5DW/F17eo0emq1rER/rF5f6+grHe2XzN8uJGPJLHk1oaNpcmsatZ6RbzQWz3coiR5n2opPTJAP06VnTopDlM5G60m6uGe6a6aaRyWdpOSSffvVI2F4ibvJZwOpj+bH5V7y/wX8WQKVWbSZlx/DcMD/48gH61ly/CjxvbEt/ZKSc8eVcxtx+dehHnS2OKSg2eKANnufwpw616vf8Aw+8UhW+2eFruUdMrBvP5rk1zmpeBruEEtYanYuO0ts+3/wAeGa0jLujOUPM4w49KCMkL61p3eh6hb5wkbj67D+Tf41nSq9vMFmjkiIB5dcCrUkzNxsOZfasq5X5HGK1wzEeoqlcxgyMBwp/wrRCMnUQJLQEdutZtvyRWhcHiSHHWqFuNsmDVIRfX7owKkBGKamdvBxS7P9oUAfYq6FHNCW1aY20J6KP9a/8Aujt9TWol1GsEdnawiC1jxtXPLe7Huaxw7yNvd2Zj1YnJ/OrUHHtXEdaMjxR8NNX8V62NQ02exht2jUSGdmzuHoADnjFWtM+A0fB1PxJI3qltbhf1Y/0r0jwXIGtpF6jg4ros/hXO4K50xm7HnumfBfwLZ4aa0u79x3ubgnP4LgV1OmeEfC+l4+weH9Nhx/ELdS35kZrV+bPLkj2FLjPqfxositX1JI9sahY8KvoowKbcNM0TLBIsbkYDMu4A/Tj+dIAKUD8qCXFCW/2hIFW5mWeX+KQIFB/DPH50bucGRR9KVjCikysoHuay9Q8R6HYITJqFtu/uhx/Si9hJM1NwHQsaRZNx+RSf0ridR+JOjW+VT96R/dTj8z/hXNah8W5wCtjYoB2aQ5/QYqXUSe5ahJnsK7jz0/CkldI1JldUXuXfaK+dtT+JPii53CO9a3Q9oVCn864/Vde1W8Y/atQu5v8AelY1DrD9gz0rV2jF9OkRDIrsAVOR1ohPyiuf0S58zToNzZJjXPPtWzHLiOtoO5hJWZoI1Sjk1TRs4q5HVoklasPx0gk8NT4HIKn9a285FZfipPM8PXq/9M6tEs860FlTVbZugWZPx5r109BXkemtpsenws2979XBLbSCpzyDnjA9q9VaZSgbI55q2A25OK5Pxe2oNZr/AGXapcXHmDh3CqowcsxPAAAyT6V0N1cAg1yPjgNN4euxlgAuTtJyRnkH2rGexrT3R5heeKdYuJGVZEQZI+Qbv1rLml1S6B8y4mkHoWOK0yscYAVVBanFNqbmIA9elcp6UVoYosJCMtgHvSfYY1GWyTXW6R4U8Sa6/wDxKNCv7wZ+8kLBf++j8o/Ou20T4D+Mr4BtQm0/SYzziWTzJAP91Mj/AMeFFmRKpFdTxaaFUBKr+NZd6rcEsFGeTX1lov7PPhe3IfW9Y1DUn7pGRbx/plv/AB4V3fh74f8AgfQWD6V4Z09ZhjEssfmyf99Pkj8MVpFWMfaHxT4f8HeKNecLonh7UtQU8b4bdig47sRtH4mvpvwf8P8AxGmi2MWorBYtHborrJIGYEDBGFyP1r2M5CBAFVR0A6Co3Ut3JPpTuQ3fc4+y8E2MSg3V9cXDDqsYEa/1Nalvo2kWgBgsIsjozjefzOa1zC2cYwfpSLbMT0NJzJ5UUGIC7VTj0AxVdolmZle3Uj16mr2oXGnWiH7ZqEEHrlxu/LrWJeeM9At122wmvGHGVXaPzNQ5jSLsVhbxg+XaKoPXAzSyWYMbCSKMR9GDgbSO+c8fhXG61491ARs1vHDZx9AMbn/M1wuq+KLvUHMd3qDy8/ceXp+GazlUtsaRpuR6hM3hbTSWknsVdR0RQzD2HcfTpWZf+ONJgXFjZy3Lf3pDsFeXSvJvDLxn0OP5UebPnaDj6VjKrJmkaKR2V9421ibPkyQWS+kSjdj6msG81Ke7LPNcSzP1zI5Ofw7ViTyRwAyTyJGO7OwH86yL/wAXaFa5UXolYdRCpf8A+tSi5M05IouaPe6nI1y99EIxkiPI5Poane4d2PzD356V53P8RJL2dodH01yv3fOuT+u0f41No97qF5rUMd7dtKjhtyKNidPQVUqbW5Saex3Mt5bQnbLcLv7JnLfkOah+2s/+otJX9C/yD9ef0qm4ltL2zhtNPV4pZCJ5FwBEo/nkmtJCPtuDnHU96FBDuytcNqLRuxnhtwgORGu48e7f4VmBFuFR53luAVDfvGJHPt0rQFrNCuoTS3kkwm3MiH7sQweBVSFSsUQxj92v8qH7uw9zzTxjd3en6+0NvdSxqsananHJJ5/lWYNd1aQFG1S9x6CZgPyzipfiSPN8Y3GJBhIolI567Qf61lW+VAA2Y+hr6XCxXs4ux87iG/aPUuxSM5JJZ3PVm5/nVqN2BGapxu2ev5CrcQZhnafrXetDjbuXbduMdTVpo/NtGVwSN68Y9Af8aqxbUAPevVPg/wCC08S6Leajd3UMEUd15KhzgkhASf1ArWLXUzZ5pHp3mLtSFvriqN/olxFIJFhbae+2vp638D+E7NQJtSRiPvBRVTWrfwPplu7wxtcSL039M1pzX2I2PnO10m8uIHjitZ3yv8CE8jmtTTItlhAp7RjvXeXXje5sZRHpMUFuo6EIOtclqd4ZJ5ruaLBkPmMIIwASeuFHH4CvNzHCVKkVKC2O/A4iEHyyZB5antUbwg9qkt7yzuFVoZ1ZWbAbB6/3T6H2ODVhl5Pavn5RcfiPajKMlozJltuelS3MJj0+OFerfMfx5/liroiLNtHBJ4p2oKGmwq4VRjFTzD5TBWFgwOM84qkhF9rp53RQnv0wvA/XNa+oJMsRW3heac8RxopLMe2AK0fB/grUIoHk1RhavKR+74aTbj24B/GtYzUYuTIdKU5KKRi3kjKQo/StDQIZ5bhBDFLKwBI2IT/Ku803wrpEbCT7KJ2HVp/m4+nT9K6ezto4UEcaqqjoqjAFck8QjtjhH1ZxdtoeszAN9mMYPQyuFrTtPC+osyubyGJ15UpuJBHTnjvXXQw93B2+1WdkewlMqB2Nc7xEuhbwlPqetfD3xAuveFbe7unVL2A/ZrxSMYlUcn6MPmH1re82FsYkQ/jXiXg7WToniyLzJMWWplbe5UnAEnRG549vwAr1iWN43ZGHKnBFe7hK3taab3PCxdD2NRroapCt93B+nNeV/HeTxxoNpF4m8Ka/e28MRVLiz4khznCnYVJ5PBxjqDXdHPvSOsNxBLZ3iebbToY5EYZBUjBFdiRx3PA0+L3iI3ltqF3eabcaDqKtF5txaR/6BcLgsrkgEhT7ZMbbgMg1Xl+JN9cQX1lqXgnwlc6zpzO9zBNY4MsGRmRSD/CPmPYowccA1yfi7wzP8PPGt74b1S4uJPDWqDdbzZLNCNxMcyZ/jRiQ2OWUsP4hVE2+ppItoZFTxNoYL2jxgMb22QbsKCSX2oS6M334iy/wgUcqC520vijwFdahZPefDfRk07UNy215a3UkaxTADMUwQYG1mUFhkYZWGQa5b4n2fhtJNNvvDtjcaWJY5Ib7TZ5S8tpcxtyG68FWUgjgj8azHms0g/tBYXbw5qzrFdxLmUaddBSQVz94Ly8YAw8ZZDyvBrm+O3Gnank6hYlEt5423R3Nqy5RiQoBIXZtbJJU7TjaKTQ07nD3ke26YevNZoDLcsO2a29WjxIsi/8A66yrsbZw46N2oQ2Wo+gqTFRQtlOlSf8AAqpK5J9fRcKKsRnpUPQVND05rzztOu8Dz/6S8J53KcCutLxxjMjIg9S2BXkl3e3NlZTXFpK8MsaEqy9a4u/1zU7vm5vJpM9QzmsKlRRdjppRuj36+8RaHZZ+0anaoR28wE/kK5+/+JXh23BEJnuSP7iYH614e8jufvFj9KibJ9AP9ps1z+1ZsqZ6jqXxalOVs9PRD6yNk1zt/wDEfxHdZCXLQD/pmgWuNIwMg5HsMUxpIV4Z1U+75o52y1TRr3muapeHdcX08n1csf8ACqTTM3dj9Tism71vTbYEyXSj/Zzise78bWMQPkQyyn34H60rNjsdVkZ4VMe/JqKZhnJZsdz0rgrvxxeyA+RDHED3J3GsW717V7nO68ceoQYzS5B3sei3t5bwg7pI19wa53UPEGnxEj7QrH0X5v5VxMwuZnLSNI59XY1XeFhnqPatFBA5Hu3gPUYb/QLa4izt+ZeeDkMa6yOTcmM4zXmnwgl/4pt4icmK4dfzwf616Dbvwf0roirHDM1opug9BVtJwAKyYyPUH8ak85RjcwGferMzXFwMdazPElwG0e6Td96Jh+lWbGy1K++Wx067uP8AaSM7fzPFaY+HXiTU4yl1JaafGw5Lt5jfkvH60c1gsePaVa6hfTMlvaTSp8rI4QhTjqAx4/8A1V6OWuIbSFrhGjDj5WY8H8q1I/Cs3gAjz7s6lol0wS5MkQAgc9GxyNueD+B7V1FpNFazQt5MH7tvlRguB9B2raL51oZtOD1OKtNO1TUR/oGnXV17pGdv5nitL/hXHiDUbOWK4ms7ASIUzIfMIyPReP1r1WHUY5oEePJU9B6UvnM5zg8+1c8zeCe55DpXwa8F2WoxWmrarqOoXrLkRxIYkx15IBx+LCvQ9G8HeENFIbTfD9hFIB/rWiEkn/fTZNbj5VSz/KoGSWbgUtuVnUNHKjqehjOQaySsaOTe7HeadoVQAAPpTNxJ+9n8KsrAqLukwoHdjxWTqfinw3pakT6lFI//ADzh+dv06U7manbYvrG3UA/jT1hc8Ekew4rhdQ+J0S5XTtLZvR53AH5DmuV1Txv4ivhtk1I2yZPFuPLB/HrUOoivfkew3DWtohkuriOBR1MjgfzrA1Hxt4bs8iO7e8YdoEJH/fXSvG7vUHlkMk88k7nq0jls/nVKa/wCFZcfnWUqy6Gqovqz0zUfiVOwYafpsMX915n3H8hXMal4r1q+z9o1Obaf4IzsX9K499Sz3B7cn+lU73UniG6QrGPc4rF1GzRUrHQTXkasWaTn1JySagl1aJFJLYXuWIGK4bUvFumW+Va681/7sYzj8elY7+J76+Jj03STNnvKNw/Lp+tCjJmqijv9VvJJom8oluMrivO08y31d31G+SKMNvYl+pyeNvXFOmtvFGpD/Tr1beJuscfH8qsWHhexjbdMJbmTrl/u/lVqC6spGh/wl2nRHZaRXV+4GAka7VJ+p5qjdah4q1EFoo4tOhPQjlwPrW3bWkcCbYYkQeiripvKLfepNJbDszkh4de7fzdQ1Ge4k75b/GrEeh2tuP3CBfQn5j+ZrphCAO35VBJbpksytn61UWx2R55No0GmXUaQuW3gkjHA5HStPQl267b/APAv5U3XJkbVo1UrwrfL3HI61Nop/wCJ3bnpw38qp3e4JI7XPGR3x/6FUYEj3e75FUHr1J/wqnYx3C3N3NPOZBLIvlpjARQen1q4h/f+g60h2Eum/wBCmP8AsMf0NZruVKjsFApWu5JrLUN9tJAsW5Iy/wDy0AX7w9s0ybbnnpgfyrOQ0eT+Ofn8X3vOOUH/AI4tUYdwGOPyq34wyfFt/uOCJB+W0VWhXj71fUYf+HE+axHxssQlumB+VW42IFQW6c/eq18qDqCTXWjlsOXLYya9i+HAmt/CVsV3gTu8x69zgfoBXjYzLKqIMk42j1NeyWf+g2MNmowsUap064FbU1cym7HQPfvGCD1PqK5jxC7zFjn5T1GKsmYHkLg1Rv5cg8Z9a6YKxhJ3Oal09ZBujlC852sD/OoriFvKAPBHfNas8wUHsT3rGvppGf7w4P51t0IRi32nLLK01vIbW5IwZV6P7Op4YfWjTdWe3IsdSgWCbdticP8AuZfQKT90+gY49xxVt23Nz3qK4hhuY2huIlljbhlYZyK4cTg6dZanXRxEqb3NuweORnYBgYiQ6spVlYcYIPQ1b03Sp9SkY8JAD88p6fQep9q1/BGpWY8ItoctrZTXyyGI3Fzb7pJLMrnPmDkSQso2nPKuF5xWnAEMMdvCmyOMYRR0A/xr5LHUfq8+U+nwEniI81iOzs7WxXyrSLYSMGTq7fU/06VfjVU+eXAHUZBNSW8O3rVv7K1xGyRsUcjCsBnB9a87n11PX5bLQ9DtdM+HfhHwYfGHi/WrG/s0X5VhZnQt2UKvzM3bB4r5/wDFvx+sLnxAW8NeB9Mg0RCQiXEkhnl5+9vRwE/3QGH1rYu7H4g6NcvdaddxX8LfejlG0kfVcVzep3nhi9nI8ZeBXsJz966tI9hJ9d0e3P8AwIN+NetRrYeUeWx4VajiVLmub+h/GTwZqREd/b6tocrdWZFu4M/7ybXA/wCAGu20u8sdeH/FP6xpusAjOyzulMv4xNiQf9814uPh34J8QKZPC3jRrRzkmLUoDJGp9DJGAy/jHWDr3wo8d6VF9sh0uPV7RMkXekXC3aKBznCHevryBinLBUJ7aGcMdXp6S19T3vVLB3WW0uEkhkxyrgqynscHuK9k+FWuR+JvC0RvgrapY4trz+8zAfK//Ahz+dfC2i/EPx9o7x6bFreoT7WCpY3q/aFB6BQkgJHoAMV9kfs+eHvFUOnT+JPGFhYaBf3UYJtomdd8IOd00bErGw5xhs/3h2qqGGlRlo7oMTi44iFpKzPSZLC2b+Ej6Gon02H++9Ytn8QfCdxJLbyatBFPFI0bqNzAkH7ysByp6jgVow+JfDs3EeuWBPYGYKfyNd1zznFnNfFbwHa+MvCcljJze258yyl+6VbuueeCOPyPavmIW95NAdLjS7h8QaCGltH3YeaJCWEJCHPmR8siknjevOAK+w7/AF/QNPtzcX2uaZbw/wB6S7Rc/ma8A+KHjrSfDvjVfEnw716zuL+7j8rU4fszTQMoIIkHRTJwBkdvqatEnmsl5p627+IILVpdI1EC11mygCq1vKedyZ4jBYM8RGcMGTpnMK2+Xg8NahdW8rBfN8P6ivyJcJJk+Uu7nbIehP3JAy8bjjN1jxdFbapqN3Z2dtbwajGUuLFeYTnqQOq4b51wflOOo64g8VrdaIulzQL5cExkglMrGSIMMOitn7rcEryMjI75GhplnVImCsroyspwwYYIPcVi6gm6BXQE+XwafPr3nSeVHE8xbkux5J7kn+tMe8jzgxq6n74JIB/LmpsUncigfgAH86fNdW8LBZHAOM1rWOo+HZFSKXS47c4wGySB+OanufC+h3kn2jbdjcOPKnyv4ZU/zpc/LujqhhHU+GSPq0DNPX5acF4pprgGQ3XzwSKxOGUg4rzW4u7G1B82aJMHkk816XIwAP0NfOfijTZ4/EmoQ7SQtw+GPpnPesK0UzpoPWx1d54s0uHKrMZW9F5/lWLeeNJSD9mtAD6sRWDHpv8AfkXPoualj0+IdVZz+ArnsjsRJceJdWuCcTBPZRWfLcaldcSSTP7dq1Ft41/gUfmacy8fexj8KY7mOtjK3J+X260oscH52zWky7m+6cetL5UjlY4Y3dz0VVyT+AqtSWyitrGP4QT6nn+dDxqo+Uba7fRPhv441oI9n4dvRE3SSdBEhHrl8foK7nRv2dteuJEbV9bsLKMj5lhDTOPboFz+Jp2ZDnFdTwaWPaD3qpJHvfaqhjnAxyT9K+wdE+AngWxKyX632qyDr50/lof+Apj9Sa7vRfC/hXQQP7I8P6bZMBgOluu//vo8/rVqJm6nZHy38GfCXiu6sbrydA1AQvKrpJJCURuMHBbA9O9ex6V8M9clCm+urWyB/hyZG/Tj9a9YefgZ/CozMzdFJq07GMrtnJad8N9JhAa9vLq7cdlIjX8hz+tdBYaDoOnnda6Xaxv/AHim5vzPNWLh5FTL7uvRQSf0qWKHcMtuzTuFkPNxxhecdgMAUzfI3TNTLBu7ZpZfs9rHvuJ44VHUuwFFxNxRSu7NL63kt7qJZIZFKsrDIINcofAJmaCCaaxmtrR91q1xbtLKg7DqBkdAeeAK3NR8beG7HcPtT3Mi/wAMK5H59K5fVPidMwK6fYRxD+9Kdx/Sl7S3UTvLodto2jLYxOPtM9zuOSZMYH0AA/rU19qGlaau69vreH2Lc/lXjOp+NPEF87C41KRUPAWMBB+nNYFxfbm3SSFm7lmyaylVRSpysewaz8QtBijaO2tpL89ORtQ/ia5TUfiRrBTy7C3tLFMcBU3EV59NqcYOF+Y+oFUZ9SZiQNufrWTqs2jRR0mp65qeoymTUNRuJye24hfyHFZ8t5Go2huO4HFYD3rEfNL/AEFZGpeItKsgVuLxN4/hQ7j+lZqUpGigkdXNqaD/AGqrSX8jcoEUevevPrnxtJPIY9N02SQ9mc4z+AzTAvi7VxiSZbKI+mFOP1NHJJlpI7K/1W3twWvLyOEf7TgVg3vjHTIjttvNu27bEIB/E1nweE7ZG8zULuS4fvzgH8+a1bSz0y0QfZIEH+6uT+dP2cSlcy5NW8Sajn7FZLaQt0d+v60z/hHL68kEuranLMT2Bzj8/wDCuiDSN0jwOxY05Uk/vYJ64X/GqWmw7FCy0HTLMKY7dXf+9J8xq1cy+Qiw2+0SyAhOwFWvJGBukb8aBBEr7tpcn2zRdj0I9FhmW2Z75/3jNuC5zgVoDa3+rUj3NQqu1h8gX0yRVhScbmY/yFFmxOSGlc/eb8hSiMYz29zVb+0Ld74WVrLFPOVLMqOMqo6n9R+dXMEnov55/nVqi2ZSrRQiLzhVOf8AZHWsDxJrmmWp+zy6hBDIASV3hm47YHOad8QbWWfwhf8AkyOskSCUbWI4U8jj2zXgygbjx3z711UsGnq2c88W1sju/wC0oL/WFaCOUKgb53GN3I7VtaI2dZgPs38q4nwjj7c/tH/UV2minGpwn2P8qyxUFCfLE2w9SU43Z2KN15/iH86chzN+FVkc4465H8zUiP8Avj9K5tjqItS+XS7jnpE38qoTSksP92rWrPu0+ZexXb+eBVS3TzY0boQBmplqNHlfjBs+Lb//AK6j/wBBFV424p/iM7vE2osT/wAvDAfhUMbV9LQ+BHzdb4mXIXNTbsmqsZxU0Zye1daZz2NvwqITrlq1wwSKNvMYnpxyB+eK9KfUIJwTDdwn6nmuJ8EyWtrbT3GoeB9Y8RxS4EclpK8aRFc5BKqck5H0x71qT6tpLDanwj8TRgdMX0xx+cZrWniaUdG9TGdGbextySXB+7LER7c1n31zcICryce1Yv8Aa1gCV/4V74qjPoLljj/yFUTazAwwPh74lJBz/r36f9+63+t0f5jP6vU7FmaductVJ5gTzk+lOstftbnd9k+G+rXOOpa9cgfXCjFXVvNbm+Wz+GFrF6Nc3jn9C4qJY+jHdlRwtR9DKduc8H1Ga0NM0LXNWDf2bpV7cgdXSE7APUt0/WtO0b4g/wDLvp/hnSB6xxBmH44Y/rVmTQ/EmqIq+IfGWoXEfeCDKoB6DcSP0rlqZvh4dbm8MBWfQteG9Fu9PjuVvPL88uqEI4cKANxGQSM9K6Oyi2AZRR9BWd4S0+2sbS70+1MhFvcdZHLN8yKeT+ddLBbNwW7V8tmFd1qrmfV4CkqdGMQhh3AHFWkHl428VJsAOFoEbfxYxXm7nfcnS4ZVHPHpUN5b2N+m25t429yKDHu701gIwSWCgDJOa1imZOxy2t/DjQb6Vri1ja1n7SROUYH1yKw7bw34+8L3323wz4muS8fQS/MxHoW6kfjXS654x0bRwwa6+1Tr/wAsoefzboP1rzfxZ8QtV1FGjW4+x2zceVA53Ef7TdT9BivRw9Ku9tEefiq1COkldnR6Z8T/ABZo+twXWvaXYX17bS747pYo5ZIm7kBhkHr3FW/iF+0Hr3iaybT2Q29moAdUG3zj6kdx7dK8L1XUmlJx8ij7oFZJ1ORvkkOQO5PavXjFpas8SpOLd4qx097rWl30zXEllE0znLS7fmJ9zSf29LDD5cEkqR4+4HO2uLeVvMLLnB9KkE7EdzWnKiHOT3N+XWbh2z5nPc96gk1Gd1P75vpk1jF3Y/KpqzBbXEg6qi+rGmQTS3BxyScn1pkcdw8fmKreUSQWA4q7aw2kB3yDz3H97hfyqee8LxhM/L2UcAUwKsEkFvHtjVyx6s3WlaQ+tIWTOdoBqKV1welADjKyt97NWrfULiGPZFcSIvXAcjn8DWUXyacG461EkO9tj7yLDHWoJJB61AZ93TpUSyhzhfmPoOa85M7idmryD4iwCPxZc4X/AFirJ932x/Sva7PQtZvgPs+nzhe7ONg/8exn8Kqa98GbrxDqUN7faxFYxogV1ijLu2D65AH61nUNaUrM+f0UZHQVNb2s9xMIreGSaUnhI03E19BaT8L/AArYatHZyaFq2rDjzLu5mWOBfooILfTmvStM03SdJg8rStNtbNemIYgpP4jk1goHT7Sx8q2PgHxjeAMuhXkSH+KcCMfk2CfwrtfDnwRv77a2ra1DZLn5o4Ii74/3jgfzr3hl+fLHJ96kQ7QAo6dMVSgJ1GzidE+DfgXTQrTWdzqcg73UxI/75XA/PNdppelaNpMfl6XpVlYr0/cwKhI9yBzUwjmbn7vtThDz87HPtVEMl+0D1yfpUbzknhM+9Sxxj0BqbZtXJwq+pp3IZV2zN947R9aclvzlmLVU1HXtE00H7ZqdujDoincT+Vc1qXxL0qHIsbOe5I/if5B+XWhzQJvojtVhwchT+WaeQI1LyMIkHVmIAFeRan8R9aucrbmG0U9Ni5P5muYv9Z1C+O69vprj/fc4/KsnUSHyyZ7ZqXirw3p+4TalHJIv8MI3n9K5vUfifbL8um6a7/7c7hf0FeUNdIo+8o/Gq0uoxgDblyPyrN1S1Rud3qfj7xBeZxdLbJ/dhXH61zN3qU92S95dSyt6u5NYEupSYPAX3zmqkl1I+RuLfTpUOoy1RSNyW/jUfeOO3NU5dSbonNZM93Z2kXmXl1HAPRmrn9S8dabACtlDLcv2YDav5nn9KXK2Wo2OskuJ3J5NUrq4SBC8siqB1LNXBXHiTxHqXy20It0PdV/qarpomoX7BtTvp2Hoo3fz6flTVIq50mo+LtJtmKifzm9EGf8A61ZEnirUb9vL0nS5G7bnB/p/jVmw0DT7YArZ+Y/96Vs/pWxDCwTamFX+6q4FUkl0HZs5o6Vr+ovv1LU1t0/55qcYH0H9TV+x8M6Pa/M6tcSernj8hW4tqNvIA+pzUiRxIMsxPsKu47Gep8lo4LDT0wWAZhhAg7k9zV5I7hlAeTB9FFTRrj/VRYB/iY04gg/vJDk/3KncCAwRhgZG59WOTU0Y5+SLdS7BwVTAHdqc8iJ/rJVUdsUWG5WQHzezKme1Js/22ZvQU17qJM7ELN6mqM91fXTeVbhlbpiNcmrUGzKVWxeMkcP39qY65NVbnXNPh485pXP8MYzT7LwneXkgkv7gwqeo+83+ArqNI8PaTppDw2sckgIJklG5v1raNE55Yixxdhea3ramTR9NVIs7TNISAPxNaDeD7+6TdrGsSSjr5UXCj+n6V1mg2n2S1eMywu3msx8s5weM59/WrV0vyV0RppHO6zZwWm6PZaXrEbWcZVzEylic55B/pW4FJbgZ9hTtPSxPiW3/ALSknS32SZ8lQzsdvAGSAPrWveeJ9D0tSNP020iYceZdH7VL+WNi/wDfP41oomUpXKVtoeoapBIsNjJJbuCjyHCxhSOcucKPxNfNGsafJpmtXenzbd9tM8LbTkHaSMg9xx1r3fxD46vL590s007KCFaaQkKPZeg/CvG/GsjXOvyXp5acBmwMZOMf0rWG5Fx/hFV+1S/9c/611ulHbqMX0Ncp4QDfapsqR8g7e9dVpp/0+PPoa4MZ/EPUwnwI6mNsgEeo/rQsn7w/Q1Xibbt9M/40kbbnY9Rg1xs7bBqJP2QgH+7n/vpapJc7PMUcbc96s3z5tOO+3n/gS1k3A23zIDkPj9akDzPV3La1esxyTcPn/vo0sXaq+ovv1a8bpm4k/wDQjU1tzX0lLZHzdXWTLaHtU0IO7jrVdAdwrofBtlHd67bLKMxRt5j+4HP88Crqz5I8xlCPM7Hr/hi2/srw7ZWH8UceZM93b5m/U/pVmWbcT0FUTebjnd17e9RG4JJr5abcpczPaikkkXvMUsAzEDPX0rm/GWqNbqlvbSuspByVPY8fyzWnNcAIWY7QvJPoPWuGsWk1vxA0jY8stuIJ52j/AOsB+da0+4S1Ox8L2i2mlx8YeX5249en6VrE54qrE20BeMDpUqtzWU3d3NIpWJhQF3cU3ceKUdetQMqeG5TB40v9PkYBbyJZoif7yjB/T+VdmPavM/Fty+l6vYarCpJjJ57HB5B+o4r0rTbiC8sob23bfBOgdD7H/OKusr2kdWGl7tidE7k09wDjmkJGOKjY7T6/0rBROm+hNBC80oihwWPqwUfiScCvnrx74xm13XZo2ab+zYZGjt40JCsBxvOOpPX8q9G+LHi6LRdLbTbe4CXt0pWQg8xREcn2J6D8TXhv24zkR2gY+rFeAK9nA0Fy88keJmGI972cWUtZSa3n3Qyu6HkgnpWf9skZdzEn0we9dHcsYrbbG+X/AIgTkmsS5mlEhZGKseterE8lsz5JJJTxuxj0NQtGVwX+XJ4rTa8kMZWRiePWs6RjIh9B2oEEkQWPcDu9qfbSQcBhg02Ekgg9MVC6Y6UAaI8kqSuAaPNKrjdms9WbHU05WJ70wLpnOOtNMxqsxpV5pATmY+tMLszUzjuaXzEUZyM0rgShCR1p4TjofyqG3eW5nit4FzJI4ReccngV19lpVhHbKJI7eVjk75I2Yt2zwwwOOBQB92af4QsEKm8aWfB6M2B+QrpNPsdPsVAtbS3ix3VADVO3kupSWkhMS9gzAn9Kur5jDbwPevJueokiy8+AeMenFQmUE8sSfQU0QZ6kt7A0+3VW5RP60mOwKWfgA596ekLHqwHtUd5e2VmpN3eQw4/vuBXP33j7QLLISV7tuwiGAPxqHJFnVJAg9z61IF29gB9K8n1n4rXXKafYpBnozneRXH6l411m/wAi61OfH9xTtH6VDqIpRZ75qGs6TYAm8v4I8dt4z+Vclf8AxH0qK53W88lwoBAiSPG4+u414zJqHmZYq8h9TzVY3s7HIXFZuq2UoHqeo/EvVpcrY20Nup/iI3N+tcrqXiTWr4n7XqU7qeqb8D8hXKtNdP2bH1xUTCZm5YD2zUuoyvZo2Guow3Mg3VE9+obrWZ5Jx80gAqK6utPs13XF2qf77AVN5MpJGjJqLn7tQvPPJ0J/AVyureONJs1f7LBNdyKOiDAP4mubuPG3ifVHMWkaeLfJ4YLvP5ngU4wkw0PSZFZU3yyKq4ydzdKyb3xHodoWDXglcfwR/Mf8K5G28O63qZSXV9QdmBy5Z93XtgcVqW/hjS7eQNIGnYd2JA/KqVNIpEd54zkll8vS9Hdjn78x/ov+NQSP4r1NXZmNrH/sjYP8a6OyFnAm1I1iUcAKmM1YmaSdCkasvozHtVWXYdjiIvDeJs3lzJcyE5IDf161u2eh2sWNlsin6ZP51rWdrDHyWGfU96uR7ekERY+rdKdxRSKMNjt+7H9anSFF+8+32q0Y5GGZZQo9F4qPCrxGuT6kVJWhGAq/dTdT9kuMjEXuOtSpvxt+UUsm1Ey2MDu/AquVsnmRWVFLZ5lb1p5V+uFUdvWqd5rem2rYaYu2OViGf1rC1HxbNkiztUj/ANqQ7j+VUoMlzsdQyjG52ZgO5OBWXfeINOtVfbMshTqIBn9elcFfapqF7fP9rvmlXyxiPfwPfaOKbF/qZO3ymrVPuRztmlfeObydytnbpCvZ3be35dK2Ph/eXmpQ3sl1M9xKJVCl+wx0HpXnUK45716H8Jsf6cvfchx+DU0kiqmkTtrTS/MbdNkL3A71t2ttBAu2GMJ64HWq9seBVxDW0UjhlImQVKlRL0qVa0juZS1KmixrElyqNuHnsSCwJByc9On07VauT8vSotPuZrhrnzNpEc7RqV6HB/mMgH3FSXX3TWhJwHjS5+yw/aC2xVPJzjjpXnN34oWaQx2Mcl64PPlD5R9WPFeh+PtOfVLT7DFavdNJIAIkQsWOc4wOtWPCXwY1y/CtqTQ6RB3QrvlI/wB0cD8TTQrnlEn9q3uWubhbaPP3IOW+hY/0FU/EWkTafZW0zWs8cM5YpJIDiQjGSCeuMjpX17oPw18F+E7UalfwwN5WP9M1KRQoPsD8oP4E15L+1j4m03VLXQdL021mlgjeWcX0kDRK3AXZGGAJXoxOBnAxWiepJ5J4ObM8/LH5BwTn1rp7A41KMf7Jrk/BkgF1PH3ZAR+B/wDr11dlzqkf+6a83GfxGerhPgRvb/kH1pYHwj/Q1F0A+opIm4k+hrjO4WVv3Kp/tKM/iKqyxeZcpIP4Tz/Sp52/dKen7xf500lcgndnIpdRS2PHrgk6lcsMczuemerGrVuGJ6L+VUpZB9tnI6ea38zV+zfNfS0tkfNVH7zLUa+orqPAxK3MzjdkR46cdRXLPJtX1rd8HXUcc+1uWkBHHb0/kPzqq8Oam0RTlaSO7WZ/71SpdOPQistZsj71SLIRgk8V89KB7EWrEXjLWEtNGKK2GnbyzzyB3I9fT8aj+H8cT2DXqkHediH0A6/rVTxAsF1b7bhA6qCQD61L4UlawsFtuDH160+X3RJ+8diG/GpUOR1qhbTpIMqcexq4h6YrmasbJk4Jx1pwznrTEOakXHrSGYXj9VPhqRnGdkqYPcZOP61V+DXihI5m8OX0gCSOWtGY8K56p+Pb3+tWfiD/AMijeH02H6fOK8ykjlgeO6jLbSQAw/gb0z+FdNOCnTsFOfLM+nHUxnkHPoa5f4g+J4fDmjGZWQ385KW8TevdvoP54FV/h14tXxBYi0vHH9qQL8/P+uX+8Pcd/wA680+O15M/jyOBmzHBZx7Af9osT/n2ow9DmqJSNcVWcKTlE5+aZriZ7q6kaeWQ7pHc5LN65qleX235U+lRxzbl5NVrzn6170UraHzknfVlW6uXlcsx/Kqcj559Kkm+XNVJH+Yj2qhDZGzmnwIChyOtNVc1Mi4FDAaYwOlMaPmp6QkZ96AKhjx2oC4PSrDuqjnFVZp/7tADztA5NMMwX7vWoGct60zvSAkeVmNN3ZptOC+pxQBseEovM1Rptqt5ETSLn+8Bhf1IrsiicJyBGAg59BXIeDpP+Jv9n2r+/hkiBP8AeI4/lXbBQ3z7R8wBP5UAffc1xa265mkROe5xWJqnjbw7YZ/0szOOqxjNeF6hq2qXz77q8kYd97Yz+FUHljUfPIfzrwXUPbjTPXdU+KoUFNPsVUHo0rZI/CuT1Xx7rt4GX7YYkPRYhtFcUbyFRgAt71C9+4HCrWMptlqmbNzqF1O+6R3Zz1LHNV3lfGXkKj1zmsmS6k7nH0qLzmY/Mx/Gp1bL5bGnPPGv3Xy1U2utrk7h7E1m3mo2duCZriND6E81zeqeIklhkis2k39m24HvVRjcDuItQJXCsW+tSyagkYLyOiLjua8xsjrEv/HvJMGxweTVqTwtqWoTJNqF/IFH8JbP6Vfs0O51974s0u3JBuBK/onNZE/jO5mbbY2X4sc/oKLLw1ptuACsk7DGM8Cum0/T7eFR5NvGgI5wuKOWIrs5GaTxTqS7jNJCjHnnYKbb+FJmfddXhcnqAM/qa7e5jTbt3KDnpUccaKuQpb6U2UjEttCtLfa0dvGXH8THNakcbD5WKAeirjNXArYO2EDjqxFVZF52tIX9FQcD+tA7EhZQu1eW7KOtMEALAzkAHtmnRq8Y+6kQ9TyaliVC28RtI395uKAbsInlf8s42b3A4qWRZPL+bbEvfaOalVXx80ioO6qMmm3QigiLSSLGezOeaLMnmIrNYyxKozDtVxg2Bu2oPQDmsNdctLQMm9rpz02cD86qPresX7eXp1r5Snj5VLMfxPStY02zF1Yo6KXy48tIdoH944rNn1qzV2WN/N7fIOPzqnD4Y1i9YSX02z2dua0YvCtrCo3zySEegxWiomftjKudZuB8sIWP9TWTfXU1xzNM8jehPFWdZijttQlhQ8AjGfTArNkXkt0zVqFilK5TmYemKqv1q68RY4xmm/Y36kAD0NUkDMTKf2jKBGVfy1JYnqOwx7VaiG6GX/dp8tukd848sZ8oZbv9KVFAilx/dNEwjuY0fXPqa7n4VNi8v1/2Yz+rVxUa4xXZ/DFsalej1hQ/qawT1OutF8h6dbnIq4h5qhan5RV1DzW8TypllDUqsMZquvapVPFWjIi0+S3M10kMYR1lJmwCMsT1Oe5HP496luvun6VV028knvL6GRlxBLtQDrtwDk/jmrFyfk/CrZJmaDeWun+NNOu7zzfIR33eUhZuUbGAO+a7fU/GmoO3laTZw6bCf+W84E05+i/cX8S1eaztt1yyOcfv8f8AjprbYMzDcCQBxiuTEV5Q92J0U6Slqy3PP5159tupJb27H3bi6cyun+7nhB7KAK8r/aHluJrDSJDzCJ5ck9QxUY/QGvTFOBjpXh3xz1j7b4kTT4SDHYoFJyf9Y3JH5YFRgnKdZNsuslGBheDY8XDy7gNyEY7ryM/zrqrJSNTU+imuR8HtsNw3lkDjnPHeux0cCTUFfIK7SMe9Xi/4jOjCfAjVJ5x/tCmLwHp83E5Xp81LHHuV/U4x+dcaO0jvflt426DzV/nSFsLn05p+tyKLS3iQAgzrz9Kimb5WGO1J7oT2PEZCUumZu7Hn1rRspR94Nkd+MVBqK7LuaLsrsuPoajt/3YGwsv0Y4r6Wnsj5md7s1mk+Qk5x2z3rX8IyRiV8kl2HTP3R/ia5rPc8mrulXJt7kOD1PNb83Qzsd8Lo7juPzZ5PrUy3gx/9eufu7z98p/vIpphvwozn9a8SrTtNno05+6jXu5xJhc/WrFjIFwO1c7HdeZJkNxWrZyEisZRNYyOktrgqRtatS3uSQPmrm7Z8Y5rRt5ea55QNoyOgim3d6sxtu71i28/IrRgk4BB/CsnEu5n/ABBGfBWpeojB/wDHhWH4NsbbUdPuLO7XdDPbpn1U9mHuDzW145ct4N1TH/PA/wAxVD4b8W8TdM2w/Hmt4aUzKT945K+h1HwzraBZGimgYNFMnAcdmH9ffIqn8StcTXNcstRMQjneyWKYD7u9WPK+xBHHavWPEei2+u6cbaQiORCWhkC5KNj+R7ivn7xBK0WtPbyMp8kmL5TkblPJ/OurCPnlfsLFT/d8rLkLDjmnTfM3SqkL8CrG8cGvWR5DKF2ME9qpFSTWtcRCUcDHvVU2jjsaYFePipOc0/7OynBBzQy7Rlu1JgRMcGoZJAufWkmYs3y5qPZg5kcD270gI3LO3B/CkaM98AU6Nmkk228fPrSmPGWlk57jPSgCA4B603kn0qRjH/CKZmgBvelySaQCigC5oshj1e0lXOUmTv7ivSIgdpX+6xX8jXm+hx+Zq9op4HnKSfxr0WzYyQeZz8zE9PekwPT2Sdjyx/OnJbE/6x+K5u88X2cQ/co0zdiOBWZJ4h1u/YrawlM9Ao/xr5/2b6n0FzuJFtoVLSy7QP7zYrIvfEWjWpO2bzWHZBmuci0TVr5i15cMvP8AExJrW07wlZpgzF3Oec8D9KfIh3Kl54sllPl2dqOem4VRK+INRPzs8aHpztFdd9i07T0yyxRj1JFWoJLPYGX5/pzQkkG5yln4VZjuuZmZu+B1/Gtqy8PWcOCtuCfVjmtlZGP+riG2n7HI+eQgeo4ouUkiCKyjiXB2j9Kk2wgdQalCw43ElzUm1n4SEL7txQDZU+duke0epqQbP+Wsx/4DRJGN37yUsfRKeibOVUIPVuTQIEMeNscDE+rmpQki/fkRfZRSqu7lizH24pXlt7Rd8kiRr700riuL5Kt/C7D36UjIV4j2qf8AZHP51lXviayjJ8lTO3qeBWY2t3d4rfN5QHRUNV7MhzOklNvbx7rqaKMnoXOSaoXHiC0j4t4pJyO5Gxf8f0rGhhlnf5VZmY8nrW1pvhzcQ105x12rVqmZSqmdJreq3DMtuFiDfwxLyPxqWx8MapqLeZevsjPOZDk/lXYadZWtouIIQp/vHrV9F+atowRzym2Ymm+E9LtwGlRp3Hd+n5VuRQxQrtijVFHQKMCpVzSYPpW6SMnIicVTmPfFXnHWqUw607AnqcL4miJ1h9q5yq/yqrDYBhl/yrZ1wL/ae4gElBzVbj0rM647FQwxovyqKpXPOa0Je9ULjqaCjFuiv2tlCtu8sMTnioE2iOYvkJtJOKmu9v2p28vDbMGTtjPSuc8RawtvG1nAwaeQjcAfuL7+5pSi5FQai05GnbQ6VMRu1C4g/wB+EMP0NdZ4CsvsuqXEiXlvcxyRBQYydwIOeVI6e9cPaxlo1z6AkeldV4ABi1ps94SP1FcKfvn1OMwtL6pKajbQ9Qtj8oq9GazrVuBV9OtdkWfGzRYQ1MrdagQ1KtaIxZBZsov7uNZLhmO123IRGCRjCnv05xU0/wB2qVjK51u+jIiEaBcMMbmJHfuQMcfjV2b7tWyUc3d/8hqyb0uB/I10EtxIy7SeMY4rnb/jVrQ9P9IX+dbjV52M+JHZR2Yx2Xjd09fSvmXxFdNe6xd3Uhy0s7yHn1Y19KXPEUnH8J7+1fLU8mXJPOe9dWWbyZli9kdL4KjU295GrZJK4P4Gui8IO8N2FlYyZDbSeoPY/hXM+DW2pclf9np+NdLo7YvC23bkGs8X/EZ1YR3po3mk3EHOfmH508tt4z1/xqtH3Pfcv86kkOGU98muRnaM1lpPsUROMeeuBjp/nFMbuO1M1WQvZxLncRIGx9AaVzt5POex71NveQpPQ8s8SxGLWbpSuMuWHvms1Hwa6n4g2oS+jugMLIm0/Uf/AKxXJHhq+goyTij52qrSZZ3+9SQOd1VFPNWbX5pAMZ5reT0M4m1PI7eWc8iMConZyRzT5DluOAOKQe/NcE9zpjexYs2w45rZtJsEDNYcbgHgYq7bP3rGUdDVNnS2kgY4zWlbPwPeubtZWUjBNakFweOa55I2izet3A5NX7eXn9fwrEgmyB81XY5sAAVg0zRMl8UfvPDWpJnrbNx61T+H3y2Fs3rb4/WpdXl36NeL/wBMH/lUfgj93pFq/fyyMevNXb3CX8Ru+JNTGj+H73UifmhiOz/fPCj8yK+ZL2ZmuDI7FmLZJPUnvXrvxq1jbaWmjqxxKfPmAPGBwoP45P4V41M25ua78FT5Y37nJip8zsjes5N8YOasls4yelZGmSny9vpWpHljXecZZhYEbTVmGMu4Vc56DA61nglW4rQspTFA0xXcx+WNe5PSgRditvtUqWkMKSyn75JwkZ9zVLWdNkspXRLiznZO0YZhn0rdtmj07TWZwDJt3SH+83+f0FcFrs91PeGTefLByqg4/H60DKtxLcSSEMdoHUKMYqIbc/MS340s1xLK2WZugGDUa9c0ATtcSFPLT5E9B3+tQsee1L2pu0k0ACigj2p+MUEUCI6bT3we9MYADJPHtQCNXwwpOqCXGRCjPn0OMD9SK7Vy1qkUfCgxgjJ6iua8KQgWplbAM0gB9dicn9SK2LqdmlPbj1JouFj0uy8OWFvg+Ure781qRQQRDaNo+gqRVTHzvx9alQcfu4z+I4rwGz6EYgAPyJn3pzLIV+Zh9KmCSbcFgoo2Q/eZnc0rgZk2l2t7GWu0aQ54+bpV+1tY40Cxw8DoAMAVOjY+7GoqdY2Yeo9ulAJ2IAsn95UFCRrnOS4qfy1A5AH61XmuYIeZJQR7GizHzlmPdt6Ivuaa4AH3i59D0rNl1VVG23jyezPVCe6nnJaSRifTtWsaTMnURtSXUMOQ0iqc/dj61Uk1RVP7uH8WrKSpFzWqpoz9oyvqusagJjGkgjBGflFYss0kjFpZC5P94k1d1tSsyN1ytZoquVIqLbFJrQ0CPzrlo2PGAf1rNrS8PNtv8dMrQKSO10+GKNQEXFasOFHf8ay7NhtrRhJIpo55FyKrUZGKqxnip0bmtImZOlDmmg0HpVolkbtVSY1ZlOBVSVhg0wjueefEDxDYaFq1tHqBkjE8ZKuFyowcHOOe/pVG18VaBcqPL1e06dGk2n9ap/HGzF1c6bL9njl2LICHYqf4cYIrzCfSoSOLG8U+iMrD+dJOHc61Tr2Uoxuj1fUPEmi28PmNqVq3zBcJMrHk4zx2HU1iap430CBSsVy9047Qxkj8zgV57/Yhb/V2t3u9XKKKtxaHIcDyYYx3Z3Ln9MU3Kmt2XHD4ub92D+4XWvFmo38xNijW0W3aedxPqc9qraFYSzyLPNuWEHccnlzWxbaPawsGkzMw7MML+Q/rVxhjGPp+FYzxEbcsD1MJk81JVMR9xYt5dtdN4GmDa4i+qN/SuSXOK3/AshHiW3HYq4P5VxJLmPosVN/VpwfZnr1qcqK0IzWZaNwKvxnpXXE+EqFuOphVdDU6++cd8VojnZWtxP8A23cSNkxCNdo8sABu/wA3UnHbtVifOOarwXUja1LaMV8tYwyjHOcL3z7nt2qxP0PatCUczqnGo2rZwPtUf/oQreZgB71z2s/8flv/ANfMf/oQrYdsucnPNedi1do66PUdJ86nAyCCK+VbkGO4eJuqsQfwNfU5kO7KqSF5OOwr5j8WQ/ZfEmowjgR3cqj6bzXRlzs5IzxeyNfwWcx3XHdP610+mjN23OMLXLeBWHlXeeu5P610mnMftUhzU4r+Izqwn8NG1ux/30v9KWeTlPqarCTLD/eH8qkYqyhuQQ/Q1y2Oy5Bfsfsyt9f5GkWRpHgXOcsM0zUTm3Qezf8AoJp9iyCWJdoLZH4UrakTehkeN7cTWBG3JQEj9K84kDBvpXrWrw+czRsOCCMfWvLb2IxTvG2cqxU/hXrYWXu2PFrx94roea0NKTzLlFHqM1QA+bpW54Zh3XDvjIAz9K6qkrI54bmkLdcndwPpULpjIxWjMABzVOY9a4L3OsqfdarNtJzVdutEeQ1AG3aSZHpWnbspxnmsC2lIrRt5iCOKykaRbNmIkNlOPbNX4bnaoDEfhWFHOc+1WUkkGfKUnPWsWaJs09RmUafcsTiPymBJ6cipvCZxpFnhwGwRjPI5NZcltql/bG1UhI2684qtJY3XhXQrq+kkhZY4jHBliWDuMDHHGMnqacVF+7cJO2pwHj/U/wC0tfvboNlN/lRc/wAK8D/H8a5U+lW9Ql3yD1AHPrVWvWpqysebN3Zd0zPzexFa0LEYrG09trP9M1rxndHkc8VoQWxhsALyfSrtoC12qfwwruII7np+may43+bB6Dkmr+nSDy2kbkSNu49B0oAj8U3zKkdqhIwQz/X0rB8zd97mlvrg3FxJI2eWPBqAHigB0sakZXr6VAFIOKnVqRhn5u9IRGBz0pdtL3GKU0xiN9M01qkJxUErZbigBp605eR0pqjLCr2nQo99Crj5FO9z6gcmgR0tjCtvbiNfl8uJQB6MRlv1NVpbqOJ9jZJ61bLFbddxyzEsx78881iThpZmdVyM0IaPouONf4Ix9TUio+eXx7Cp1UbeSWAPbgVVu9UsrVWDTKXH8KYP618+lc9xySLKw88qfxpzDaOqj8K599enlYrDDgevUioWN5dMAzSN7DIFaKBDqGwdUsY7gW4uImmK7vLU7m2+tVpNdM1xNbwxY8kruL+4yDXO6JpjW2tTWtpbybIS8l1NIMYd8FYx9B+XHrU4+TWXU4xJArY91Yj+RWt40kZuo2aMt1cS/wCsmY+wOBUPTnj8qcKAueK1UUiXJjaKft55zVK91KxtX8uS4zJ2jjG9/wAh/WgC6n0p+QqlmIVR1JNYl1qV/wCQZY7VbKID/WXJyx+iD/GuT1HV7y4LI1zK6nv90H8BUSkkduFws6z8jrNTvbW5mEdvIJCgO7HaqYBzzwKwfD8rLebf7ynIroB0CnmpTuaYiiqU+VDkTJq7puEukI65xVQVNanbMhzj5qo52dnZH5RzWpA/ArF01vlGa1oSKDmmjRibNTp9aoxPgCrKyVaZiWUbmnswxVXdTi3FWmSwlbiqk3A9andsiqs7HbQxxPO/ium6CybuJWX9P/rVwSIa9F+Ji7rCCT+5Nn8wa4GuGq7SPtMnV8LH5kar60vApTTGrG7PXsIx4qPNK1R5qiJLUsoF2+la3hFgviSz2+rD/wAdNYatxitHwxIyeIrHCk/vefYYNOK1McTb2TXkeyWh4FaUXSsizb5RWnC9dcD4aqtS7GelTqwqmrZ7VMje1aI5rFONseK5OTlrQY4PQN69Ov1+o6VfmbIrNKuviRZPl2m12nGDzknp+fb8auTSBR1Bq7iRzmuti4iPpMh/8eFajN8xGe9YHiObEi84/eKf1rbY/MeO9cOKWx1UiQbxkg+xGa+ffipB5PjnVMZAeUSAH/aUH/GvoNegPU14d8b7cxeMjNz+/to3/LK/+y1eBdqhGIXumb4H+5d+uVro9P8A+Pph2POa5jwc5jjuG7blH6GumsSwnO3GNn49aMSv3jOnDfw0aAblT/tCpN3yDn+Kq0bcDcf4qezdMdM1gdFxt+48tPUK38qm0rdNqUEMeCWwqj1NUL1j8oPXa39Kk8OsW1e0zkjnI/AmkKT0LOrSqt66hs7eCfQ15rr206jOV6GQ4r0rxbok1xdG5tZkjjx+98x9oUDv+VeXTfvovPbZjewyD6Ejn+dejhe55dfcqgkN6811vh6ExWJlHVj19q5eKPdJhduT75rqfDF/HfQTWQjMctsdu3H3hnr+ea6K70OemveLEpyx9agMea02s9xyRipFseK4HKx1KNzG8gk9KfHbEn7tbkViGH/1qmj0/B/+tU+0LUDIitGyOgrQt7NmAyOK1bezwucfpWhBY/7OPwrKVQtQM6009cfd6j0rZsrGMY3KMVbtrMDGOa07S14GQuKwlM1USvaWxVsjBAHGBXn/AMc9QWNbDR0bkKbiUD8lz+tetW6dhwOnSvnH4nasuqeL9Suo2JiMvlRnP8KcA/jjNdGCjz1L9jCu1GJyczbpDTKD1NA617R5nU6Xwnov27Qdd1ZwxWwhjCY/vO45P4A/nVSzlG4pXrPgfRfsvwUv9y/vdQgluWGOcY+UfkufxrxtmMcvHBzz71hTq88peRrOHKomnPhFYg8bau2cbtbrFGxLLHz1rHklMkHqe9dH4Z2tfspAI8v+lboxZy12u2dhtqHHHBrS1y3+z6jLEedrHH0qgV54pgRjOKctBByKXFAARjml6+1OAyKaxwKAI5G7VCMluBmpkjlmmEUMbySN0VFLE/gKt6fp7ypLO5ESRj52YH5Qfb1oAqRRlpAq845NbGkRlDI2M7yFxjt1NV2W3VFkt9yRAY3HgvWlpWUXcyjDAscdAT0/QUEkt7L5cbHHAU45qrboVjA2k0uouX2r2z0p4Zdq4A6U0ij2oabrupYMzSInbJ2gfgK0LTwnDGA1xKzt3A6V1XNNKjPrXnqCOvnZjLp1taBVgt1CkfMxGWzU20RLtUDcfQdKuzq7KQuN3cn0qsExhjzjjms3DUpSK5jwjbvvGuR1FDFrNqePmMqH15AI/wDQa7K4bNcr4hszdXTCWdEtyARjhgw6nP5j8atFIhub6ztf9dOgbso5b8hzVNtRvLn5dO09yv8Az1mO0fkOf5URR6PZn92hmfPLEcfnTLjWpoSroI0UH5QBnPtzVDuPk064kUSavqb7SP8AVRHy1+nHWhLnTdPj22luvuVXBP4mufvtV3SM7SZdick/54qO3mWbRZ77duJfyovcjqaio+VHZgsO8RVUCvr2pzahcnc2Ix91V6Css4FH8Rpp5rlbPqoU4xjyx2HWd4lpexSSHCFtpPpnvXXq6k7uMH0rgtSi327DbkDkgDtVKx8RajpYEK4ubdeFV88D2PaumnDmWh8/mNR063v7dD07eAOtOhky1cHF48gI/e6fKG/2ZAR+opzePokH7jTZC3+3KAP0FaeykcDr031PY9Kfgc9QK3Ieuc1y3hq6+2abaXm0L50KPgdsgHFdJCxxxWZnPUvx5IqaNiOMVWiY4qxH15pozZOMYpxao+3FANWiGhXqtcfdqd+lVrg/J1phE5HxzatdaaESSNG81TmRsDvxmuCudM1CEFmtJGXsyDcP0rvPH6l/D1ztGSu0/T5hXnVtfXlqQ0F1Kh9mrgrp81z7PJZpYez7kEm5TtZWU+hBFMYjHJrYGvaoR812zZ671DU0a1qCsSs8a564iUf0rFHstoyVSR+Ejdj7KTUn9nXm3dJF5K+sp25/A81dl1bUJOHu5SPY7aozySSNudmY+rHNNGbE2QxArJIXPcKOPzq5oVww1eyVfkj89cgfXvWYetWdMfbqFu3TEqZP4itI7nNXfus9ltT8i1pQtwKyLR8qPStCOTAFdMT42qtWX0en+aAaoCQ+tDyHHB59a1RyNEkvn/b0n80CFYypTnluefToR+VNuJuOtYNxJcL4rtV/0hrf7Md7+X8uctwT0BrTlY4PX2zVolHO+IJ1ZmKtu8ttp+o6101ld299bLcW02+N/fkeoI7GuO8ZTJBZyytgKFJPuO9YvhvXZrRoLu3+eCRQWTONy4/n71zV43Oikz1eIAKfmPtivJvj7a/6VpN1x80UsZ9eCD/Wvf8AwX4b0rxPocWq2fiBdjfK6C2JaJ+6Nk8Efr16GvO/2q/BcWg+FtF1IakLqR75oFTy9p2tGWJ6nIBQD8aWGptTTYq0k4tHiXhRS9nc7evmJ/I10tu2272/9Mx/Oue8F8R3IPH7wfyreQ4uWPon9aMQ71GdGH/hotK3y5J6MKc0uOPQ5qpvO3/gQp5PzLnvmsLGtxbt9zhv9gj+VXdAAXULE9MEkn/gJrOnIyR0+Q/nWlofN9Dn+BT/ACpdQlsXPH901r4S1GZMHdGE5/2iB/WvDLa6mtnJRuD95TyDXtHxAkjbwnqEcjYBj+Uf7QII/lXh7DmvRwnws8vEP3jVj1hlB2W6K5GN2eldV8KIDdXeoTv1VUGfUsST/KuBQc16X8FuZdRh7lY2/Vq0r6QZFJ3krnaNZrjG3rUi2ij0+laqwgtjuOvFSmIrGygA5x/DyPxryHM9BRVjKSywBhRUqWjDJ2DitBYcvjHParENtzzj3qHMpIo21qPlHSr8Fqu0HDE49atxwxx4ZR7c1OqqmeRWcpXKSG29uFIyoBxVlVWMbT1HGBUSOM+ooMh/hGCODioYzM8a6tHo3hW+vC22QRmOEdC0jfKMfnn8K+Ybt9zdScfrXr/x71X/AI8NJVvuK1w4zn2X+RrxuRtzGvawNLlp3PMxMrysNq7oOnTavrNnplvzLczLHz2BPJ/AZP4VTFel/ATR/tGt3WtSr+7tE8uM/wDTRv8ABf511VZ8kHIwpx5pJHtMtpDFo506GMCFYDCij+7twP0xXy1eqY5mQ9VYg/nX1SsmBu9/yr5i8VQ/Z9fv4Omy4df/AB415+Ad3I68UtEUc4TGeTXUaEfs9+odwdyKeDkYIrmpF+UfStDSZm85DktwB1647V6qOA0/G0G24jugPldcH8K5kSLXc+IoftuglwuXj52156eDTAnZlpVkXHWqzdKaB3yaALLzKo+Xk0WkU93cJHChZicEAdB71JpmnveXITaQMZJ9q27hl0+yZYSEydoI6sfXNAivYXbaC7i18t7tlwZSPuj0FUp9Qu5hIJZS/mPvkzzvb1PqarHLckk0oX3oGWLRWuJVEhyinkVsoyhH9jxWNpzNJP8AJjCcn3PQVqfNHGBsz60g0sQv+8uAytyBgj0oIGT8uOexqO3CsXbuW61Lz6n8qpCd+h9X44zTH4HSpcYpjVxWOgrOpJ54qKap5OKrymixSKs/Q1wvjKXyLpGb7rJ3ruZq4rx5pU2pxQrbsVZHJIDbdwx0zUNpbm9KEp6R3OOvNYhjGGmUH0zk/kKx9T1a88lpLe1cqBne/HH061ZmsZbWUwrpphcHl5hj8R61d0vw1qWrTiK3tri9Y9VRcJ/n8aqOuo6kHBtS3OId9Tv5MvI756hRxXeWtubfwXpiBcHzH3gdsk13vh74R3jIrancQ2UZwfJh+Zh+PSo/HOhaVpM40KxLqPIVyXbJ8wk4/TFY4m7iepkUl9Y5e6PL5Rtc+9Jip76F4JzHIhVx15z+VQiuRM+n5WMOfpVO506GYkjMbHqU7/UVfxSqvNWqjjsZ1cNCqrTVzDfQpGPyzRY/2o/8KWPw6xb95coB/sx/4mt4Uu6tPrNTuciybCJ35fxO98Ejy9Csot5by49mfocV19u3AriPA8pfTMD+CQg/of612ds3yjNVGVzwMXTVOo4x2NCNhVmNucVSi45qzEa0RwMtgjFHpTFwR1p4HFWiGNbgZqrPyKsv0qrP92mCOf8AE0aTabcRyHCFeSegFcK2h+acwFXz0wa7jxK2dMu/+uLfyryu1uWj+5Iyn2bFcNdO9z63Ipr2Uk+5vjwvqJ27EL5/urnFQat4f1TS72Wz1C0lgniYq6EZwR9Kgi1bUY2Vo7yZWUgqRIQQaS51rU5pTLNfXEkjHLO8hYk/U1gj3Hfm8iI2cmQNrfTGDTbm08sZkRo/Qv3/AEqOa8nbJaZj+NVHZpHCr8zH1qkJiSY3YX5jUVz5kceY+ZdyhFHc54qdysI2pgserVW+cEOrYcHIPoe1a09zhxKcqclHc9P8Ia3bappomgkDFPllXPMbdwRXSRSgr1HSvB7drjT5zqHh6SS2uVGZ4CxYMe4IPUeldFpfxPCEQ6tp0kDjrJD8w/75OCP1rucP5T42VRp2nuetK/vQW461xlv8QPDMibm1RI2xyHidcfpUkvj7wusRJ1eJj0CrG5J/SkoS7GMpJmxftcDxLYssbeT5TByI5OvOASPkHX+Lmr1xKqqSx2gDv2rzbWfiRpZ1G1uNPS5uFiVg+7MYyenXrXK+IvGGqa0zo0/kWo+7FHkbvrnrWsabZk522Nb4m+JorlpdM0+USq2PNkHTAPRT39zUHhy8VdOtreT5XRAAx6Yrl9Ns3vplZ8rCvV/XHYV0KRqihVGAPSsMTJJcqPcyrByqJ1Ki0PRvh34s1jwbrP8AaOlTAo+FubVzmKdPQj25ww5GfTIrr/2pde0Xxn8LdC1vTL6BZYr8rJayOBOpaM7lx7YU8cEHIrxezvGjIjJOOg9qvz2lvqMG10Bxzu7qfUf55rGnVsxY7L+R3WxgeEf9RP8APuxIP5VtqSbiQf7NUrCyOnmSEjhm3Bh0arsPNw/rtFTUfNK5nCHJTSHRgsp/Cp3X94B6CkC/L8vfFSS9cj86gRXuMCXHXIH861NDO7UAemA1Zcg3XXPTbkn8asWV2trI8x4wpH4mptdik9CL4hzF7FoyflY4xXks67ZWHvXdeKdTa7G3JbFcRe/69voK9HDRsjy6xHH3yK7X4RXgtPFSQM+1buJogf8Aa+8P5Y/GuLQVe0u5ksb+3vImIaCVZB+BzW1aPNFoxpytJH0kvXLEmpV25rNs7qO4iinRyVkUMPoRkVYSYcLnv1z+leFKLWh60WXUUBgFwOfTNTONzdh7Yqmkh3jnnHOKesrcE5NZ2LLhYLGMnvTHk+ZsHp0qv5pb73TtTujY71Nh3JlmYY6flQsqhzuIwTknOBVdmbBzgj2rnPiJqq6Z4TndX8uab9zHg9d3X9M1tTp8zSM6krK55B8Q9YOseJr29DFo2crFnsg4XH4VzNSXDbpDjOM1GK9+CUUkeRKV3cUd+ua+jvhvo/8AYnhSxtGXZM6maf3dhnH4DA/CvEfh5pK6x4tsraRN0EbedN/uLzj8TgfjX0QJcJnG0964MfU2gjrwsNeYs+YOPlJ9q+ffilB5HjbURggNJvA/3gDXviO23oMHua8W+NluY/Fgm6+bbI2fUjI/pWGBdqhriV7px0g+UU7T5fLlA9GBzTRzEp68VCjbX9K9lbHmHoVh++tnjY5V1x+dcNd2+y7kjK4KuRiuw8JT+daAd0FYXiSLyNXc9pRu/GgRiuq52gZNOhjDMFVcseMAZqFpMTHHLZxXQ+HbAkrO5GeuepH096BG1oukvp+ky3kyAttHyg84Jxz/AIVzuosJYZFyMhsgCu5NzaSaRPYy3H2eSVMIDzvYdM159cSCG4KbR1wfY0AUV+77013H3envS3QMcxUdOtRxoZHCd2PFMDT0uMLD7s3X2FT3cpRAeueKIV2ptx93gVBLl5QnOBzmgCWDHlgDNTc/3TUEbc49KlP4/pTuNM+sWO4ZxUTZqw3CnFV371xnTZkMnIzVeSppODVaduKBognPWuV8abzo8jxkq6YYEfWummrB8RKH02dT/wA82/lWNRXR3YOTjVi13ON0jWwskaX8cVxEpBHmLnBr33wLcWus6Yv2GGKDywA8cYAAz3GOxr5ibrgcV6H8NPEGq6bC/wDZ901u+DHvChvlPPAYEZ9+1c1Op7KXkfSZlg1iqLn9pa3PoO4tLDTLQ3WqXlvawj+OaQID7c9TXgPxlvba98WXN1pcjtbFIwjlGTOFweGAOK2rme4u5Xurm4lubgkjzbhzK+emcnp16DArjtYjm3/6VcG4kcAliuAPYDtTq1/aKyPLyeg4Vrvexim+guoVj1GLeqj5JU4ZartpCygtY3kUw/usdrD+lV7tQspxUG4r8ykg+ornt2Pq4STXvFl9J1CP71rIR6r8wP5VF9juv+fS4H/bM0Jd3CDCTSL9GqT7de/8/Uv/AH1SL0CPS9SlwI7G4b6Rmp/7DvVy1xJa2yjr5sy5/IZNVJLq5YfNPI31aoHdmOW5PvTSIkzs/B0cMHmwQ3i3ByGfapAU/j1rsrXkda878Cuft049h/OvQbVjXVT2PlMxS9s2aUHTFWVyANvJqpAflq1GcVqjyZIsxnIqUtgVXhbLMP7pAqRm5xVoyYM3FU7hu1TyHAqpOetMImPrK7raZeuUIx+FeOKq5zyTXsmo8q1eNk4cj3NYVT6XJ3ZSRMAMd/zpHUe9C9KjdjXMfQJjTkn5c1aZfs0GzrI/3j6e1M00B7xAwBA5pLli0rMeuTS6iuMJ45pjcHijdR1qkzOW5DNCJSGDNHIo4dOCKjuLWS4CJPElwoGNwbY5P/66uIOasRoDitVVaOGtl1HEO8lqc/Np8McflCyu1P8AERhwf1qD7DyPLtLo+u6Mgfhk11YWkYVf1p9jl/1epPVSf4HL/wBk3Ej/AC2qwL/ekfp+Aq5a6LCmGuJDM3oOFraNMalKvNo2pZThqbva/qRgBVCqoAAwAOBRmgjJpp61jc9BJJWQE1oaTdFZArNgdDk/l+tZrdKdbfMxU9wRQlc568VKLRs6if36/j/OmWpzdSf7gqhY3Ul1CDLglMoD6irtsf3z/wC6P602eDNWTRdT5QPrmnucgVChyw/GnDmL8aTMCvPKscxzzlFx+dU9WcraEhiAWANWb2MfaZDnoiYqn4gP+ij3Yf1qobkzfus5+65DY5965++GLhh9K6JhwfpWFqahZlbu3WvSpbHl1CKMcVYjUcE1DF2qZjhMj0raRlHc9k8DXDyeGtOaTOREBk+xIFdCg/deYYyQCCxx0P1rB8MQiLRLKNScC3Qj8QD/AFrcXI3KCccZFeHV1kz1YK0UWlkPXjGOBShiBuzUNmpkfG7AL4PHansT5nl8YzjpWdjRFmO4eNgyP1UjOPXrTQXwPmOf71Q52DaADinqxwe2amwyYbWUMR83rmvJfjPqnmapFpsbApbIGYf7bc/+g4/OvVx9zcK+ePGF5Nd67eTSnLNO/wCHOK7cFFOVzkxUmo2MZvvE0DrRSivUZ561Z638DdK8vT7vWJV+aWTyoiR1Vev6n9K9L+XHDD6VieD7SOx8JaXbw8KLdGPuWGSfzNbG49K8PET5ptnq0o2SRIGYjlq8v+OkHz6ddAdUeMn6EH+tenqN3Ga4r4020b+FI5iPniuFK/8AAgc0sLLlqphXXuM8dg+aEe1RSja2aktP9UfrTZepr3kzyTc8HXgivhbyOQknFWvHEf8Aqpl/hbbXN20jRSLIvDKwIrpvE8hm0COZsBiFbimgORX/AFmfeuo0e8jjtP3h2ntzXLRtz61YjG8emPSmI6TypL7cTLEg/hZ3xisrU7KSCcAMs2edyHI/OqabncJvIGcVflPkxeSvTGc0kIoXK5hDsMN0p2nREAzN/ur/AFqFiznaScZrRAC7VThRximOw922R/yquD8xepLk/u6j/wCWUfuKLiGbjuqcPxVcdafj3NNK4H//2Q=="/>
          <p:cNvSpPr>
            <a:spLocks noChangeAspect="1" noChangeArrowheads="1"/>
          </p:cNvSpPr>
          <p:nvPr/>
        </p:nvSpPr>
        <p:spPr bwMode="auto">
          <a:xfrm>
            <a:off x="152399" y="127165"/>
            <a:ext cx="330035" cy="33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Content Placeholder 15">
            <a:extLst>
              <a:ext uri="{FF2B5EF4-FFF2-40B4-BE49-F238E27FC236}">
                <a16:creationId xmlns:a16="http://schemas.microsoft.com/office/drawing/2014/main" id="{01DE4182-E3C8-D84A-A07E-030F224AE1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699" y="3360514"/>
            <a:ext cx="2155433" cy="28765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72292" y="6258029"/>
            <a:ext cx="3388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E344E"/>
                </a:solidFill>
              </a:rPr>
              <a:t>Figure 7. Infiltrated Water Collection by Daniel’le De Voss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1563" y="1329189"/>
            <a:ext cx="111204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rgbClr val="0E344E"/>
                </a:solidFill>
              </a:rPr>
              <a:t>2017 LID Capstone Soil Matrix Testing Method [1]:</a:t>
            </a:r>
          </a:p>
          <a:p>
            <a:pPr marL="742950" lvl="2" indent="-285750">
              <a:buFont typeface="Arial" charset="0"/>
              <a:buChar char="•"/>
            </a:pPr>
            <a:r>
              <a:rPr lang="en-US" dirty="0">
                <a:solidFill>
                  <a:srgbClr val="0E344E"/>
                </a:solidFill>
              </a:rPr>
              <a:t>Similar to Percolation Test.</a:t>
            </a:r>
            <a:endParaRPr lang="en-US" b="1" dirty="0">
              <a:solidFill>
                <a:srgbClr val="0E344E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i="1" u="sng" dirty="0">
                <a:solidFill>
                  <a:srgbClr val="0E344E"/>
                </a:solidFill>
              </a:rPr>
              <a:t>Dry Test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i="1" u="sng" dirty="0">
                <a:solidFill>
                  <a:srgbClr val="0E344E"/>
                </a:solidFill>
              </a:rPr>
              <a:t>Saturated Test </a:t>
            </a:r>
            <a:r>
              <a:rPr lang="en-US" dirty="0">
                <a:solidFill>
                  <a:srgbClr val="0E344E"/>
                </a:solidFill>
              </a:rPr>
              <a:t>right after dry test to mimic worst case scenario of multiple storms within a short period of time.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i="1" u="sng" dirty="0">
                <a:solidFill>
                  <a:srgbClr val="0E344E"/>
                </a:solidFill>
              </a:rPr>
              <a:t>Void Space Volume Test</a:t>
            </a:r>
          </a:p>
          <a:p>
            <a:pPr marL="742950" lvl="1" indent="-285750">
              <a:buFont typeface="Arial" charset="0"/>
              <a:buChar char="•"/>
            </a:pPr>
            <a:endParaRPr lang="en-US" b="1" dirty="0">
              <a:solidFill>
                <a:srgbClr val="0E344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19" y="3381829"/>
            <a:ext cx="3568506" cy="2876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26358" y="6323598"/>
            <a:ext cx="3838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E344E"/>
                </a:solidFill>
              </a:rPr>
              <a:t>Figure 6. Testing Unit by Rebeca Robles</a:t>
            </a:r>
          </a:p>
        </p:txBody>
      </p:sp>
    </p:spTree>
    <p:extLst>
      <p:ext uri="{BB962C8B-B14F-4D97-AF65-F5344CB8AC3E}">
        <p14:creationId xmlns:p14="http://schemas.microsoft.com/office/powerpoint/2010/main" val="1624581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35"/>
            <a:ext cx="10018713" cy="1752599"/>
          </a:xfrm>
        </p:spPr>
        <p:txBody>
          <a:bodyPr/>
          <a:lstStyle/>
          <a:p>
            <a:r>
              <a:rPr lang="en-US">
                <a:solidFill>
                  <a:srgbClr val="0E344E"/>
                </a:solidFill>
              </a:rPr>
              <a:t>Soil Media Testing Round #1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37393" y="6528816"/>
            <a:ext cx="1054608" cy="329184"/>
          </a:xfrm>
        </p:spPr>
        <p:txBody>
          <a:bodyPr/>
          <a:lstStyle/>
          <a:p>
            <a:r>
              <a:rPr lang="en-US" sz="1600" dirty="0"/>
              <a:t>12 Alomar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66167" y="4795837"/>
            <a:ext cx="4054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E344E"/>
                </a:solidFill>
              </a:rPr>
              <a:t>Figure 8. Soil Media Testing Round #1 Graph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36027" y="5605486"/>
            <a:ext cx="7915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>
                <a:solidFill>
                  <a:srgbClr val="0E344E"/>
                </a:solidFill>
              </a:rPr>
              <a:t>Designs based on column designs 2017 LID Capstone Final Design Report.</a:t>
            </a:r>
          </a:p>
          <a:p>
            <a:pPr marL="285750" indent="-285750">
              <a:buFont typeface="Arial" charset="0"/>
              <a:buChar char="•"/>
            </a:pPr>
            <a:endParaRPr lang="en-US">
              <a:solidFill>
                <a:srgbClr val="0E344E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>
                <a:solidFill>
                  <a:srgbClr val="0E344E"/>
                </a:solidFill>
              </a:rPr>
              <a:t>Designs conducted with different sands.  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515" y="1427069"/>
            <a:ext cx="59563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83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35"/>
            <a:ext cx="10018713" cy="1752599"/>
          </a:xfrm>
        </p:spPr>
        <p:txBody>
          <a:bodyPr/>
          <a:lstStyle/>
          <a:p>
            <a:r>
              <a:rPr lang="en-US">
                <a:solidFill>
                  <a:srgbClr val="0E344E"/>
                </a:solidFill>
              </a:rPr>
              <a:t>Soil Media Testing Round #2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37393" y="6528816"/>
            <a:ext cx="1054608" cy="329184"/>
          </a:xfrm>
        </p:spPr>
        <p:txBody>
          <a:bodyPr/>
          <a:lstStyle/>
          <a:p>
            <a:r>
              <a:rPr lang="en-US" sz="1600" dirty="0"/>
              <a:t>13 Alomar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66167" y="4740275"/>
            <a:ext cx="4054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E344E"/>
                </a:solidFill>
              </a:rPr>
              <a:t>Figure 9. Soil Media Testing Round #2 Graph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766" y="1374775"/>
            <a:ext cx="6019800" cy="325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0313" y="5543550"/>
            <a:ext cx="7003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>
                <a:solidFill>
                  <a:srgbClr val="0E344E"/>
                </a:solidFill>
              </a:rPr>
              <a:t>Experimented with different topsoil mix layer heights and with a topsoil mix with grass layer. </a:t>
            </a:r>
          </a:p>
        </p:txBody>
      </p:sp>
    </p:spTree>
    <p:extLst>
      <p:ext uri="{BB962C8B-B14F-4D97-AF65-F5344CB8AC3E}">
        <p14:creationId xmlns:p14="http://schemas.microsoft.com/office/powerpoint/2010/main" val="1703914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35"/>
            <a:ext cx="10018713" cy="1752599"/>
          </a:xfrm>
        </p:spPr>
        <p:txBody>
          <a:bodyPr/>
          <a:lstStyle/>
          <a:p>
            <a:r>
              <a:rPr lang="en-US" dirty="0">
                <a:solidFill>
                  <a:srgbClr val="0E344E"/>
                </a:solidFill>
              </a:rPr>
              <a:t>Soil Media Testing Round #1 and #2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37393" y="6528816"/>
            <a:ext cx="1054608" cy="329184"/>
          </a:xfrm>
        </p:spPr>
        <p:txBody>
          <a:bodyPr/>
          <a:lstStyle/>
          <a:p>
            <a:r>
              <a:rPr lang="en-US" sz="1600" dirty="0"/>
              <a:t>14 Alomar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58608"/>
              </p:ext>
            </p:extLst>
          </p:nvPr>
        </p:nvGraphicFramePr>
        <p:xfrm>
          <a:off x="3221823" y="1752734"/>
          <a:ext cx="6543675" cy="2114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3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0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91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Round #1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34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Infiltration Rate (in/</a:t>
                      </a:r>
                      <a:r>
                        <a:rPr lang="en-US" sz="1400" b="1" u="none" strike="noStrike" err="1">
                          <a:effectLst/>
                        </a:rPr>
                        <a:t>hr</a:t>
                      </a:r>
                      <a:r>
                        <a:rPr lang="en-US" sz="1400" b="1" u="none" strike="noStrike">
                          <a:effectLst/>
                        </a:rPr>
                        <a:t>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Type of Test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sng" strike="noStrike">
                          <a:effectLst/>
                        </a:rPr>
                        <a:t>Unit 1 (screened cinders sand)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sng" strike="noStrike">
                          <a:effectLst/>
                        </a:rPr>
                        <a:t>Unit 2 (concrete sand)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Dry Test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8.95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8.55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Saturated Test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400" u="none" strike="noStrike" dirty="0">
                          <a:effectLst/>
                        </a:rPr>
                        <a:t>7.96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</a:rPr>
                        <a:t>12.54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48161" y="1415934"/>
            <a:ext cx="4291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0E344E"/>
                </a:solidFill>
              </a:rPr>
              <a:t>Table 5. </a:t>
            </a:r>
            <a:r>
              <a:rPr lang="en-US" sz="1600" dirty="0">
                <a:solidFill>
                  <a:srgbClr val="0E344E"/>
                </a:solidFill>
              </a:rPr>
              <a:t>Soil Media Testing Round #1 Results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721981"/>
              </p:ext>
            </p:extLst>
          </p:nvPr>
        </p:nvGraphicFramePr>
        <p:xfrm>
          <a:off x="2452012" y="4541739"/>
          <a:ext cx="8083295" cy="19659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1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4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201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Round #2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34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019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Infiltration Rate (in/</a:t>
                      </a:r>
                      <a:r>
                        <a:rPr lang="en-US" sz="1400" b="1" u="none" strike="noStrike" err="1">
                          <a:effectLst/>
                        </a:rPr>
                        <a:t>hr</a:t>
                      </a:r>
                      <a:r>
                        <a:rPr lang="en-US" sz="1400" b="1" u="none" strike="noStrike">
                          <a:effectLst/>
                        </a:rPr>
                        <a:t>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9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Type of Test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sng" strike="noStrike" dirty="0">
                          <a:effectLst/>
                        </a:rPr>
                        <a:t>Unit 3 (2in topsoil)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sng" strike="noStrike" dirty="0">
                          <a:effectLst/>
                        </a:rPr>
                        <a:t>Unit 4 (1</a:t>
                      </a:r>
                      <a:r>
                        <a:rPr lang="en-US" sz="1400" b="1" u="sng" strike="noStrike" baseline="0" dirty="0">
                          <a:effectLst/>
                        </a:rPr>
                        <a:t> in</a:t>
                      </a:r>
                      <a:r>
                        <a:rPr lang="en-US" sz="1400" b="1" u="sng" strike="noStrike" dirty="0">
                          <a:effectLst/>
                        </a:rPr>
                        <a:t> topsoil)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sng" strike="noStrike">
                          <a:effectLst/>
                        </a:rPr>
                        <a:t>Unit 5 (topsoil</a:t>
                      </a:r>
                      <a:r>
                        <a:rPr lang="en-US" sz="1400" b="1" u="sng" strike="noStrike" baseline="0">
                          <a:effectLst/>
                        </a:rPr>
                        <a:t> mix with grass)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0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Dry Test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</a:rPr>
                        <a:t>2.98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8.30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8.82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0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Saturated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400" u="none" strike="noStrike">
                          <a:effectLst/>
                        </a:rPr>
                        <a:t>11.42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400" u="none" strike="noStrike">
                          <a:effectLst/>
                        </a:rPr>
                        <a:t>5.32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</a:rPr>
                        <a:t>6.46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48161" y="4089113"/>
            <a:ext cx="4291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0E344E"/>
                </a:solidFill>
              </a:rPr>
              <a:t>Table 6. </a:t>
            </a:r>
            <a:r>
              <a:rPr lang="en-US" sz="1600" dirty="0">
                <a:solidFill>
                  <a:srgbClr val="0E344E"/>
                </a:solidFill>
              </a:rPr>
              <a:t>Soil Media Testing Round #2 Results</a:t>
            </a:r>
          </a:p>
        </p:txBody>
      </p:sp>
    </p:spTree>
    <p:extLst>
      <p:ext uri="{BB962C8B-B14F-4D97-AF65-F5344CB8AC3E}">
        <p14:creationId xmlns:p14="http://schemas.microsoft.com/office/powerpoint/2010/main" val="1037667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>
                <a:solidFill>
                  <a:srgbClr val="0E344E"/>
                </a:solidFill>
              </a:rPr>
              <a:t>Soil Media Testing Round #3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8815" y="6492875"/>
            <a:ext cx="1373185" cy="365125"/>
          </a:xfrm>
        </p:spPr>
        <p:txBody>
          <a:bodyPr/>
          <a:lstStyle/>
          <a:p>
            <a:fld id="{330EA680-D336-4FF7-8B7A-9848BB0A1C32}" type="slidenum">
              <a:rPr lang="en-US" sz="1600" smtClean="0"/>
              <a:t>15</a:t>
            </a:fld>
            <a:r>
              <a:rPr lang="en-US" sz="1600"/>
              <a:t> Alomar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543347"/>
              </p:ext>
            </p:extLst>
          </p:nvPr>
        </p:nvGraphicFramePr>
        <p:xfrm>
          <a:off x="2762246" y="2328210"/>
          <a:ext cx="7458073" cy="17378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5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534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Round #3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34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3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Test Type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Design #4 Retest #1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Design #4 Retest #2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Design #4 Retest #3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3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Dry Test (in/</a:t>
                      </a:r>
                      <a:r>
                        <a:rPr lang="en-US" sz="1400" u="none" strike="noStrike" dirty="0" err="1">
                          <a:effectLst/>
                        </a:rPr>
                        <a:t>hr</a:t>
                      </a:r>
                      <a:r>
                        <a:rPr lang="en-US" sz="1400" u="none" strike="noStrike" dirty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</a:rPr>
                        <a:t>9.49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</a:rPr>
                        <a:t>9.44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400" u="none" strike="noStrike" dirty="0">
                          <a:effectLst/>
                        </a:rPr>
                        <a:t>10.01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3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Saturated Test #1 (in/</a:t>
                      </a:r>
                      <a:r>
                        <a:rPr lang="en-US" sz="1400" u="none" strike="noStrike" dirty="0" err="1">
                          <a:effectLst/>
                        </a:rPr>
                        <a:t>hr</a:t>
                      </a:r>
                      <a:r>
                        <a:rPr lang="en-US" sz="1400" u="none" strike="noStrike" dirty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8.98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8.99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8.12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3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Saturated Test #2 (in/</a:t>
                      </a:r>
                      <a:r>
                        <a:rPr lang="en-US" sz="1400" u="none" strike="noStrike" dirty="0" err="1">
                          <a:effectLst/>
                        </a:rPr>
                        <a:t>hr</a:t>
                      </a:r>
                      <a:r>
                        <a:rPr lang="en-US" sz="1400" u="none" strike="noStrike" dirty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6.45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400" u="none" strike="noStrike">
                          <a:effectLst/>
                        </a:rPr>
                        <a:t>7.04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u="none" strike="noStrike">
                          <a:effectLst/>
                        </a:rPr>
                        <a:t>6.87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3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Void Space Volume (mL)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u="none" strike="noStrike">
                          <a:effectLst/>
                        </a:rPr>
                        <a:t>1646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1543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1536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9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Void Space Volume (mL/ft^3)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400" u="none" strike="noStrike">
                          <a:effectLst/>
                        </a:rPr>
                        <a:t>6330.77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5934.62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</a:rPr>
                        <a:t>5907.69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068084"/>
              </p:ext>
            </p:extLst>
          </p:nvPr>
        </p:nvGraphicFramePr>
        <p:xfrm>
          <a:off x="2426490" y="4929348"/>
          <a:ext cx="8129587" cy="15379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2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5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5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5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32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Round #3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34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Test Type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Design #4 with Grass #1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Design #4 with Grass #2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Design #4 with Grass #3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Dry Test (in/</a:t>
                      </a:r>
                      <a:r>
                        <a:rPr lang="en-US" sz="1400" u="none" strike="noStrike" dirty="0" err="1">
                          <a:effectLst/>
                        </a:rPr>
                        <a:t>hr</a:t>
                      </a:r>
                      <a:r>
                        <a:rPr lang="en-US" sz="1400" u="none" strike="noStrike" dirty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11.24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400" u="none" strike="noStrike">
                          <a:effectLst/>
                        </a:rPr>
                        <a:t>11.49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u="none" strike="noStrike">
                          <a:effectLst/>
                        </a:rPr>
                        <a:t>11.04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Saturated Test #1 (in/</a:t>
                      </a:r>
                      <a:r>
                        <a:rPr lang="en-US" sz="1400" u="none" strike="noStrike" dirty="0" err="1">
                          <a:effectLst/>
                        </a:rPr>
                        <a:t>hr</a:t>
                      </a:r>
                      <a:r>
                        <a:rPr lang="en-US" sz="1400" u="none" strike="noStrike" dirty="0">
                          <a:effectLst/>
                        </a:rPr>
                        <a:t>)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400" u="none" strike="noStrike">
                          <a:effectLst/>
                        </a:rPr>
                        <a:t>10.92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9.13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400" u="none" strike="noStrike">
                          <a:effectLst/>
                        </a:rPr>
                        <a:t>10.3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Saturated Test #2 (in/</a:t>
                      </a:r>
                      <a:r>
                        <a:rPr lang="en-US" sz="1400" u="none" strike="noStrike" dirty="0" err="1">
                          <a:effectLst/>
                        </a:rPr>
                        <a:t>hr</a:t>
                      </a:r>
                      <a:r>
                        <a:rPr lang="en-US" sz="1400" u="none" strike="noStrike" dirty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9.86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8.66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8.78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Void Space Volume (mL)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u="none" strike="noStrike">
                          <a:effectLst/>
                        </a:rPr>
                        <a:t>1858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1755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u="none" strike="noStrike">
                          <a:effectLst/>
                        </a:rPr>
                        <a:t>1844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Void Space Volume (mL/ft^3)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7146.15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400" u="none" strike="noStrike">
                          <a:effectLst/>
                        </a:rPr>
                        <a:t>6750.00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</a:rPr>
                        <a:t>7092.31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28788" y="1383267"/>
            <a:ext cx="850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/>
              <a:t>Retested Design #4, and tested Design #4 with a grass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5785" y="1983289"/>
            <a:ext cx="4291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0E344E"/>
                </a:solidFill>
              </a:rPr>
              <a:t>Table 7. Soil Media Testing Round #3 Results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5785" y="4436489"/>
            <a:ext cx="4291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0E344E"/>
                </a:solidFill>
              </a:rPr>
              <a:t>Table 8. Soil Media Testing Round #3 Results (2)</a:t>
            </a:r>
          </a:p>
        </p:txBody>
      </p:sp>
    </p:spTree>
    <p:extLst>
      <p:ext uri="{BB962C8B-B14F-4D97-AF65-F5344CB8AC3E}">
        <p14:creationId xmlns:p14="http://schemas.microsoft.com/office/powerpoint/2010/main" val="106479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745" y="-191219"/>
            <a:ext cx="10018713" cy="1752599"/>
          </a:xfrm>
        </p:spPr>
        <p:txBody>
          <a:bodyPr/>
          <a:lstStyle/>
          <a:p>
            <a:r>
              <a:rPr lang="en-US">
                <a:solidFill>
                  <a:srgbClr val="0E344E"/>
                </a:solidFill>
              </a:rPr>
              <a:t>Stormwater Sampling </a:t>
            </a:r>
          </a:p>
        </p:txBody>
      </p:sp>
      <p:pic>
        <p:nvPicPr>
          <p:cNvPr id="5" name="Picture 5" descr="A picture containing ground, outdoor, person, tree&#10;&#10;Description generated with high confidence">
            <a:extLst>
              <a:ext uri="{FF2B5EF4-FFF2-40B4-BE49-F238E27FC236}">
                <a16:creationId xmlns:a16="http://schemas.microsoft.com/office/drawing/2014/main" id="{81E40687-E220-47DE-9FA1-080F21238D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2783" y="1685925"/>
            <a:ext cx="4686400" cy="34870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04515" y="6492875"/>
            <a:ext cx="1487485" cy="365125"/>
          </a:xfrm>
        </p:spPr>
        <p:txBody>
          <a:bodyPr/>
          <a:lstStyle/>
          <a:p>
            <a:fld id="{330EA680-D336-4FF7-8B7A-9848BB0A1C32}" type="slidenum">
              <a:rPr lang="en-US" sz="1600" smtClean="0"/>
              <a:t>16</a:t>
            </a:fld>
            <a:r>
              <a:rPr lang="en-US" sz="1600"/>
              <a:t> De Voss</a:t>
            </a:r>
          </a:p>
        </p:txBody>
      </p:sp>
      <p:pic>
        <p:nvPicPr>
          <p:cNvPr id="7" name="Picture 7" descr="A person standing in front of a building&#10;&#10;Description generated with very high confidence">
            <a:extLst>
              <a:ext uri="{FF2B5EF4-FFF2-40B4-BE49-F238E27FC236}">
                <a16:creationId xmlns:a16="http://schemas.microsoft.com/office/drawing/2014/main" id="{72C37B21-C0D2-4A66-A55D-02A580E85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826" y="1683902"/>
            <a:ext cx="4633642" cy="34890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02783" y="5123209"/>
            <a:ext cx="468640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dirty="0">
                <a:solidFill>
                  <a:srgbClr val="0E344E"/>
                </a:solidFill>
              </a:rPr>
              <a:t>Figure 10. Contaminating Water by Pouring Over Outdoor Stairs by Daniel’le </a:t>
            </a:r>
            <a:r>
              <a:rPr lang="en-US" sz="1600" dirty="0" err="1">
                <a:solidFill>
                  <a:srgbClr val="0E344E"/>
                </a:solidFill>
              </a:rPr>
              <a:t>DeVoss</a:t>
            </a:r>
            <a:endParaRPr lang="en-US" sz="1600" dirty="0">
              <a:solidFill>
                <a:srgbClr val="0E344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4447" y="5123209"/>
            <a:ext cx="468640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dirty="0">
                <a:solidFill>
                  <a:srgbClr val="0E344E"/>
                </a:solidFill>
              </a:rPr>
              <a:t>Figure 11. Contaminating by Pouring Over a Dumpster Lid by Daniel’le </a:t>
            </a:r>
            <a:r>
              <a:rPr lang="en-US" sz="1600" dirty="0" err="1">
                <a:solidFill>
                  <a:srgbClr val="0E344E"/>
                </a:solidFill>
              </a:rPr>
              <a:t>DeVoss</a:t>
            </a:r>
            <a:endParaRPr lang="en-US" sz="1600" dirty="0">
              <a:solidFill>
                <a:srgbClr val="0E34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701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580" y="0"/>
            <a:ext cx="10018713" cy="1752599"/>
          </a:xfrm>
        </p:spPr>
        <p:txBody>
          <a:bodyPr/>
          <a:lstStyle/>
          <a:p>
            <a:r>
              <a:rPr lang="en-US">
                <a:solidFill>
                  <a:srgbClr val="0E344E"/>
                </a:solidFill>
              </a:rPr>
              <a:t>Stormwater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47340" y="6492875"/>
            <a:ext cx="1744660" cy="365125"/>
          </a:xfrm>
        </p:spPr>
        <p:txBody>
          <a:bodyPr/>
          <a:lstStyle/>
          <a:p>
            <a:fld id="{330EA680-D336-4FF7-8B7A-9848BB0A1C32}" type="slidenum">
              <a:rPr lang="en-US" sz="1600" smtClean="0"/>
              <a:t>17</a:t>
            </a:fld>
            <a:r>
              <a:rPr lang="en-US" sz="1600"/>
              <a:t> De Voss</a:t>
            </a:r>
          </a:p>
        </p:txBody>
      </p:sp>
      <p:sp>
        <p:nvSpPr>
          <p:cNvPr id="5" name="Oval 4"/>
          <p:cNvSpPr/>
          <p:nvPr/>
        </p:nvSpPr>
        <p:spPr>
          <a:xfrm>
            <a:off x="2409313" y="2590012"/>
            <a:ext cx="1300162" cy="1271588"/>
          </a:xfrm>
          <a:prstGeom prst="ellipse">
            <a:avLst/>
          </a:prstGeom>
          <a:solidFill>
            <a:srgbClr val="AB7942"/>
          </a:solidFill>
          <a:ln>
            <a:solidFill>
              <a:srgbClr val="AB7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Design #4</a:t>
            </a:r>
          </a:p>
        </p:txBody>
      </p:sp>
      <p:sp>
        <p:nvSpPr>
          <p:cNvPr id="6" name="Oval 5"/>
          <p:cNvSpPr/>
          <p:nvPr/>
        </p:nvSpPr>
        <p:spPr>
          <a:xfrm>
            <a:off x="4055552" y="2590012"/>
            <a:ext cx="1300162" cy="1271588"/>
          </a:xfrm>
          <a:prstGeom prst="ellipse">
            <a:avLst/>
          </a:prstGeom>
          <a:solidFill>
            <a:srgbClr val="AB7942"/>
          </a:solidFill>
          <a:ln>
            <a:solidFill>
              <a:srgbClr val="AB7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Design #4</a:t>
            </a:r>
          </a:p>
        </p:txBody>
      </p:sp>
      <p:sp>
        <p:nvSpPr>
          <p:cNvPr id="9" name="Oval 8"/>
          <p:cNvSpPr/>
          <p:nvPr/>
        </p:nvSpPr>
        <p:spPr>
          <a:xfrm>
            <a:off x="6992681" y="2590012"/>
            <a:ext cx="1300162" cy="127158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Design #4 with Grass</a:t>
            </a:r>
          </a:p>
        </p:txBody>
      </p:sp>
      <p:sp>
        <p:nvSpPr>
          <p:cNvPr id="10" name="Oval 9"/>
          <p:cNvSpPr/>
          <p:nvPr/>
        </p:nvSpPr>
        <p:spPr>
          <a:xfrm>
            <a:off x="8638920" y="2587631"/>
            <a:ext cx="1300162" cy="127158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Design #4 with Grass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2882391" y="4018764"/>
            <a:ext cx="357188" cy="600075"/>
          </a:xfrm>
          <a:prstGeom prst="downArrow">
            <a:avLst/>
          </a:prstGeom>
          <a:solidFill>
            <a:srgbClr val="0E344E"/>
          </a:solidFill>
          <a:ln>
            <a:solidFill>
              <a:srgbClr val="0E3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527039" y="4018764"/>
            <a:ext cx="357188" cy="600075"/>
          </a:xfrm>
          <a:prstGeom prst="downArrow">
            <a:avLst/>
          </a:prstGeom>
          <a:solidFill>
            <a:srgbClr val="0E344E"/>
          </a:solidFill>
          <a:ln>
            <a:solidFill>
              <a:srgbClr val="0E3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9150085" y="4042578"/>
            <a:ext cx="357188" cy="600075"/>
          </a:xfrm>
          <a:prstGeom prst="downArrow">
            <a:avLst/>
          </a:prstGeom>
          <a:solidFill>
            <a:srgbClr val="0E344E"/>
          </a:solidFill>
          <a:ln>
            <a:solidFill>
              <a:srgbClr val="0E3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7503846" y="4042578"/>
            <a:ext cx="357188" cy="600075"/>
          </a:xfrm>
          <a:prstGeom prst="downArrow">
            <a:avLst/>
          </a:prstGeom>
          <a:solidFill>
            <a:srgbClr val="0E344E"/>
          </a:solidFill>
          <a:ln>
            <a:solidFill>
              <a:srgbClr val="0E3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822059" y="4909349"/>
            <a:ext cx="474670" cy="500063"/>
          </a:xfrm>
          <a:prstGeom prst="ellipse">
            <a:avLst/>
          </a:prstGeom>
          <a:solidFill>
            <a:srgbClr val="0E344E"/>
          </a:solidFill>
          <a:ln w="28575">
            <a:solidFill>
              <a:srgbClr val="0E3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2822059" y="5449890"/>
            <a:ext cx="474670" cy="500063"/>
          </a:xfrm>
          <a:prstGeom prst="ellipse">
            <a:avLst/>
          </a:prstGeom>
          <a:solidFill>
            <a:srgbClr val="0E344E"/>
          </a:solidFill>
          <a:ln w="28575">
            <a:solidFill>
              <a:srgbClr val="0E3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2822059" y="5990431"/>
            <a:ext cx="474670" cy="500063"/>
          </a:xfrm>
          <a:prstGeom prst="ellipse">
            <a:avLst/>
          </a:prstGeom>
          <a:solidFill>
            <a:srgbClr val="0E344E"/>
          </a:solidFill>
          <a:ln w="28575">
            <a:solidFill>
              <a:srgbClr val="0E3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409557" y="4909349"/>
            <a:ext cx="474670" cy="500063"/>
          </a:xfrm>
          <a:prstGeom prst="ellipse">
            <a:avLst/>
          </a:prstGeom>
          <a:solidFill>
            <a:srgbClr val="0E344E"/>
          </a:solidFill>
          <a:ln w="28575">
            <a:solidFill>
              <a:srgbClr val="0E3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4409557" y="5449890"/>
            <a:ext cx="474670" cy="500063"/>
          </a:xfrm>
          <a:prstGeom prst="ellipse">
            <a:avLst/>
          </a:prstGeom>
          <a:solidFill>
            <a:srgbClr val="0E344E"/>
          </a:solidFill>
          <a:ln w="28575">
            <a:solidFill>
              <a:srgbClr val="0E3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4409557" y="5990431"/>
            <a:ext cx="474670" cy="500063"/>
          </a:xfrm>
          <a:prstGeom prst="ellipse">
            <a:avLst/>
          </a:prstGeom>
          <a:solidFill>
            <a:srgbClr val="0E344E"/>
          </a:solidFill>
          <a:ln w="28575">
            <a:solidFill>
              <a:srgbClr val="0E3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7418121" y="4909349"/>
            <a:ext cx="474670" cy="500063"/>
          </a:xfrm>
          <a:prstGeom prst="ellipse">
            <a:avLst/>
          </a:prstGeom>
          <a:solidFill>
            <a:srgbClr val="0E344E"/>
          </a:solidFill>
          <a:ln>
            <a:solidFill>
              <a:srgbClr val="0E3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" name="Oval 34"/>
          <p:cNvSpPr/>
          <p:nvPr/>
        </p:nvSpPr>
        <p:spPr>
          <a:xfrm>
            <a:off x="7418121" y="5449890"/>
            <a:ext cx="474670" cy="500063"/>
          </a:xfrm>
          <a:prstGeom prst="ellipse">
            <a:avLst/>
          </a:prstGeom>
          <a:solidFill>
            <a:srgbClr val="0E344E"/>
          </a:solidFill>
          <a:ln>
            <a:solidFill>
              <a:srgbClr val="0E3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/>
          <p:cNvSpPr/>
          <p:nvPr/>
        </p:nvSpPr>
        <p:spPr>
          <a:xfrm>
            <a:off x="7418121" y="5990431"/>
            <a:ext cx="474670" cy="500063"/>
          </a:xfrm>
          <a:prstGeom prst="ellipse">
            <a:avLst/>
          </a:prstGeom>
          <a:solidFill>
            <a:srgbClr val="0E344E"/>
          </a:solidFill>
          <a:ln>
            <a:solidFill>
              <a:srgbClr val="0E3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/>
          <p:cNvSpPr/>
          <p:nvPr/>
        </p:nvSpPr>
        <p:spPr>
          <a:xfrm>
            <a:off x="9064360" y="4909349"/>
            <a:ext cx="474670" cy="500063"/>
          </a:xfrm>
          <a:prstGeom prst="ellipse">
            <a:avLst/>
          </a:prstGeom>
          <a:solidFill>
            <a:srgbClr val="0E344E"/>
          </a:solidFill>
          <a:ln>
            <a:solidFill>
              <a:srgbClr val="0E3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8" name="Oval 37"/>
          <p:cNvSpPr/>
          <p:nvPr/>
        </p:nvSpPr>
        <p:spPr>
          <a:xfrm>
            <a:off x="9064360" y="5449890"/>
            <a:ext cx="474670" cy="500063"/>
          </a:xfrm>
          <a:prstGeom prst="ellipse">
            <a:avLst/>
          </a:prstGeom>
          <a:solidFill>
            <a:srgbClr val="0E344E"/>
          </a:solidFill>
          <a:ln>
            <a:solidFill>
              <a:srgbClr val="0E3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9" name="Oval 38"/>
          <p:cNvSpPr/>
          <p:nvPr/>
        </p:nvSpPr>
        <p:spPr>
          <a:xfrm>
            <a:off x="9064360" y="5990431"/>
            <a:ext cx="474670" cy="500063"/>
          </a:xfrm>
          <a:prstGeom prst="ellipse">
            <a:avLst/>
          </a:prstGeom>
          <a:solidFill>
            <a:srgbClr val="0E344E"/>
          </a:solidFill>
          <a:ln>
            <a:solidFill>
              <a:srgbClr val="0E3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470011" y="1508016"/>
            <a:ext cx="9996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/>
              <a:t>Tested the stormwater turbidity, total phosphorus, and total coliform before and after infiltrating it through the soil media columns to assess the columns ability to remediate. </a:t>
            </a:r>
          </a:p>
        </p:txBody>
      </p:sp>
    </p:spTree>
    <p:extLst>
      <p:ext uri="{BB962C8B-B14F-4D97-AF65-F5344CB8AC3E}">
        <p14:creationId xmlns:p14="http://schemas.microsoft.com/office/powerpoint/2010/main" val="1685200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3C759-DCCB-4AAB-B695-0B2DEEC38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434" y="-39397"/>
            <a:ext cx="10018713" cy="1752599"/>
          </a:xfrm>
        </p:spPr>
        <p:txBody>
          <a:bodyPr/>
          <a:lstStyle/>
          <a:p>
            <a:r>
              <a:rPr lang="en-US" dirty="0">
                <a:solidFill>
                  <a:srgbClr val="0E344E"/>
                </a:solidFill>
              </a:rPr>
              <a:t>Turbidity and Total Phosphorous Testing</a:t>
            </a:r>
          </a:p>
        </p:txBody>
      </p:sp>
      <p:pic>
        <p:nvPicPr>
          <p:cNvPr id="4" name="Picture 4" descr="A glass of water on a table&#10;&#10;Description generated with high confidence">
            <a:extLst>
              <a:ext uri="{FF2B5EF4-FFF2-40B4-BE49-F238E27FC236}">
                <a16:creationId xmlns:a16="http://schemas.microsoft.com/office/drawing/2014/main" id="{AB1D9D8B-576C-4585-A29B-B4131AE650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34063" y="2266655"/>
            <a:ext cx="5206318" cy="391258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56874" y="6529137"/>
            <a:ext cx="1540876" cy="328863"/>
          </a:xfrm>
        </p:spPr>
        <p:txBody>
          <a:bodyPr/>
          <a:lstStyle/>
          <a:p>
            <a:fld id="{330EA680-D336-4FF7-8B7A-9848BB0A1C32}" type="slidenum">
              <a:rPr lang="en-US" sz="1600" smtClean="0"/>
              <a:t>18</a:t>
            </a:fld>
            <a:r>
              <a:rPr lang="en-US" sz="1600"/>
              <a:t> De Voss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12462D4-0FD0-43A8-8C09-1817D188932B}"/>
              </a:ext>
            </a:extLst>
          </p:cNvPr>
          <p:cNvSpPr txBox="1"/>
          <p:nvPr/>
        </p:nvSpPr>
        <p:spPr>
          <a:xfrm>
            <a:off x="3048000" y="3200400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93BFF573-0FDF-4C4C-A19F-52E1E823D0DD}"/>
              </a:ext>
            </a:extLst>
          </p:cNvPr>
          <p:cNvSpPr txBox="1"/>
          <p:nvPr/>
        </p:nvSpPr>
        <p:spPr>
          <a:xfrm>
            <a:off x="3048000" y="3200400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6FA6163E-92D6-497E-8E97-D395E49D9013}"/>
              </a:ext>
            </a:extLst>
          </p:cNvPr>
          <p:cNvSpPr txBox="1"/>
          <p:nvPr/>
        </p:nvSpPr>
        <p:spPr>
          <a:xfrm>
            <a:off x="3048000" y="3200400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FA7B9E32-7B8A-4DF0-96DC-160620AE8F25}"/>
              </a:ext>
            </a:extLst>
          </p:cNvPr>
          <p:cNvSpPr txBox="1"/>
          <p:nvPr/>
        </p:nvSpPr>
        <p:spPr>
          <a:xfrm>
            <a:off x="3048000" y="3200400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58590" y="6273225"/>
            <a:ext cx="468640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dirty="0">
                <a:solidFill>
                  <a:srgbClr val="0E344E"/>
                </a:solidFill>
              </a:rPr>
              <a:t>Figure 12. Untreated and Treated Water Samples by Daniel’le </a:t>
            </a:r>
            <a:r>
              <a:rPr lang="en-US" sz="1600" dirty="0" err="1">
                <a:solidFill>
                  <a:srgbClr val="0E344E"/>
                </a:solidFill>
              </a:rPr>
              <a:t>DeVoss</a:t>
            </a:r>
            <a:endParaRPr lang="en-US" sz="1600" dirty="0">
              <a:solidFill>
                <a:srgbClr val="0E344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7922" y="1471033"/>
            <a:ext cx="8117305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0E344E"/>
                </a:solidFill>
              </a:rPr>
              <a:t>Followed </a:t>
            </a:r>
            <a:r>
              <a:rPr lang="en-US" b="1" u="sng" dirty="0">
                <a:solidFill>
                  <a:srgbClr val="0E344E"/>
                </a:solidFill>
              </a:rPr>
              <a:t>ASTM D6855-12 </a:t>
            </a:r>
            <a:r>
              <a:rPr lang="en-US" dirty="0">
                <a:solidFill>
                  <a:srgbClr val="0E344E"/>
                </a:solidFill>
              </a:rPr>
              <a:t>for Turbidity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0E344E"/>
                </a:solidFill>
              </a:rPr>
              <a:t>Followed </a:t>
            </a:r>
            <a:r>
              <a:rPr lang="en-US" b="1" u="sng" dirty="0">
                <a:solidFill>
                  <a:srgbClr val="0E344E"/>
                </a:solidFill>
              </a:rPr>
              <a:t>HACH Method #10127 </a:t>
            </a:r>
            <a:r>
              <a:rPr lang="en-US" dirty="0">
                <a:solidFill>
                  <a:srgbClr val="0E344E"/>
                </a:solidFill>
              </a:rPr>
              <a:t>for Total Phosphorous 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01882" y="4259655"/>
            <a:ext cx="1171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Untreated Water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81412" y="3851268"/>
            <a:ext cx="1171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Water Treated without Grass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10896" y="3989767"/>
            <a:ext cx="1171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Water </a:t>
            </a:r>
            <a:r>
              <a:rPr lang="en-US">
                <a:solidFill>
                  <a:schemeClr val="bg1"/>
                </a:solidFill>
              </a:rPr>
              <a:t>Treated with </a:t>
            </a:r>
            <a:r>
              <a:rPr lang="en-US" dirty="0">
                <a:solidFill>
                  <a:schemeClr val="bg1"/>
                </a:solidFill>
              </a:rPr>
              <a:t>Grass</a:t>
            </a:r>
          </a:p>
        </p:txBody>
      </p:sp>
    </p:spTree>
    <p:extLst>
      <p:ext uri="{BB962C8B-B14F-4D97-AF65-F5344CB8AC3E}">
        <p14:creationId xmlns:p14="http://schemas.microsoft.com/office/powerpoint/2010/main" val="128396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>
                <a:solidFill>
                  <a:srgbClr val="0E344E"/>
                </a:solidFill>
              </a:rPr>
              <a:t>Low Impact Development (LID) 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8815" y="6469062"/>
            <a:ext cx="1373185" cy="365125"/>
          </a:xfrm>
        </p:spPr>
        <p:txBody>
          <a:bodyPr/>
          <a:lstStyle/>
          <a:p>
            <a:fld id="{330EA680-D336-4FF7-8B7A-9848BB0A1C32}" type="slidenum">
              <a:rPr lang="en-US" sz="1600" smtClean="0"/>
              <a:t>1</a:t>
            </a:fld>
            <a:r>
              <a:rPr lang="en-US" sz="1600"/>
              <a:t> De Voss</a:t>
            </a:r>
          </a:p>
        </p:txBody>
      </p:sp>
      <p:sp>
        <p:nvSpPr>
          <p:cNvPr id="5" name="Down Arrow 4"/>
          <p:cNvSpPr/>
          <p:nvPr/>
        </p:nvSpPr>
        <p:spPr>
          <a:xfrm rot="16200000">
            <a:off x="5690381" y="-1239825"/>
            <a:ext cx="1150146" cy="71302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9891" y="2018489"/>
            <a:ext cx="255746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E344E"/>
                </a:solidFill>
              </a:rPr>
              <a:t>CONVENTIONAL SYSTEM </a:t>
            </a:r>
          </a:p>
        </p:txBody>
      </p:sp>
      <p:sp>
        <p:nvSpPr>
          <p:cNvPr id="7" name="Down Arrow 6"/>
          <p:cNvSpPr/>
          <p:nvPr/>
        </p:nvSpPr>
        <p:spPr>
          <a:xfrm>
            <a:off x="9615885" y="1747835"/>
            <a:ext cx="1729579" cy="4721227"/>
          </a:xfrm>
          <a:prstGeom prst="downArrow">
            <a:avLst/>
          </a:prstGeom>
          <a:solidFill>
            <a:srgbClr val="0E34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3426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316" y="3756887"/>
            <a:ext cx="221814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E344E"/>
                </a:solidFill>
              </a:rPr>
              <a:t>LID</a:t>
            </a:r>
          </a:p>
          <a:p>
            <a:pPr algn="ctr"/>
            <a:r>
              <a:rPr lang="en-US" sz="2000" b="1" dirty="0">
                <a:solidFill>
                  <a:srgbClr val="0E344E"/>
                </a:solidFill>
              </a:rPr>
              <a:t>SYSTEM </a:t>
            </a:r>
          </a:p>
        </p:txBody>
      </p:sp>
      <p:sp>
        <p:nvSpPr>
          <p:cNvPr id="9" name="Down Arrow 8"/>
          <p:cNvSpPr/>
          <p:nvPr/>
        </p:nvSpPr>
        <p:spPr>
          <a:xfrm rot="16200000">
            <a:off x="3416590" y="3046413"/>
            <a:ext cx="696334" cy="21288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015297" y="3603969"/>
            <a:ext cx="2157416" cy="1014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Pollution Remediation</a:t>
            </a:r>
          </a:p>
        </p:txBody>
      </p:sp>
      <p:sp>
        <p:nvSpPr>
          <p:cNvPr id="11" name="Down Arrow 10"/>
          <p:cNvSpPr/>
          <p:nvPr/>
        </p:nvSpPr>
        <p:spPr>
          <a:xfrm rot="16200000">
            <a:off x="8246535" y="2874964"/>
            <a:ext cx="696334" cy="24717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5745838" y="4781940"/>
            <a:ext cx="696334" cy="1687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51165" y="2140623"/>
            <a:ext cx="2687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E344E"/>
                </a:solidFill>
              </a:rPr>
              <a:t>Pollution Accumulated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59936" y="2140623"/>
            <a:ext cx="2687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E344E"/>
                </a:solidFill>
              </a:rPr>
              <a:t>Large Volume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21164" y="3941553"/>
            <a:ext cx="2687185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0E344E"/>
                </a:solidFill>
              </a:rPr>
              <a:t>Pollution Accumulated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50707" y="3951318"/>
            <a:ext cx="2687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E344E"/>
                </a:solidFill>
              </a:rPr>
              <a:t>Reduced Volume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80660" y="5659826"/>
            <a:ext cx="268718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000" dirty="0">
                <a:solidFill>
                  <a:srgbClr val="0E344E"/>
                </a:solidFill>
              </a:rPr>
              <a:t>Groundwater Recharge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60526" y="6110268"/>
            <a:ext cx="2687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E344E"/>
                </a:solidFill>
              </a:rPr>
              <a:t>Stormwater Runoff</a:t>
            </a:r>
          </a:p>
        </p:txBody>
      </p:sp>
    </p:spTree>
    <p:extLst>
      <p:ext uri="{BB962C8B-B14F-4D97-AF65-F5344CB8AC3E}">
        <p14:creationId xmlns:p14="http://schemas.microsoft.com/office/powerpoint/2010/main" val="1838863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DA573-58C3-4EAC-B80F-0633C180C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02" y="-4313"/>
            <a:ext cx="10018713" cy="1752599"/>
          </a:xfrm>
        </p:spPr>
        <p:txBody>
          <a:bodyPr/>
          <a:lstStyle/>
          <a:p>
            <a:r>
              <a:rPr lang="en-US">
                <a:solidFill>
                  <a:srgbClr val="0E344E"/>
                </a:solidFill>
              </a:rPr>
              <a:t>Coliform Testing</a:t>
            </a:r>
          </a:p>
        </p:txBody>
      </p:sp>
      <p:pic>
        <p:nvPicPr>
          <p:cNvPr id="4" name="Picture 4" descr="A picture containing light, table, cosmetic, toiletry&#10;&#10;Description generated with very high confidence">
            <a:extLst>
              <a:ext uri="{FF2B5EF4-FFF2-40B4-BE49-F238E27FC236}">
                <a16:creationId xmlns:a16="http://schemas.microsoft.com/office/drawing/2014/main" id="{FBE8DD78-0725-469D-AC0C-D52799718B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6839300" y="1502558"/>
            <a:ext cx="3763019" cy="5013259"/>
          </a:xfrm>
          <a:prstGeom prst="rect">
            <a:avLst/>
          </a:prstGeom>
        </p:spPr>
      </p:pic>
      <p:pic>
        <p:nvPicPr>
          <p:cNvPr id="6" name="Picture 6" descr="A glass of wine on a table&#10;&#10;Description generated with high confidence">
            <a:extLst>
              <a:ext uri="{FF2B5EF4-FFF2-40B4-BE49-F238E27FC236}">
                <a16:creationId xmlns:a16="http://schemas.microsoft.com/office/drawing/2014/main" id="{53BD08B5-7872-448C-A7AB-EB5EE008A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756" y="2104111"/>
            <a:ext cx="2805665" cy="37630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951857" y="6478556"/>
            <a:ext cx="1240144" cy="362041"/>
          </a:xfrm>
        </p:spPr>
        <p:txBody>
          <a:bodyPr/>
          <a:lstStyle/>
          <a:p>
            <a:fld id="{330EA680-D336-4FF7-8B7A-9848BB0A1C32}" type="slidenum">
              <a:rPr lang="en-US" sz="1600" smtClean="0"/>
              <a:t>19</a:t>
            </a:fld>
            <a:r>
              <a:rPr lang="en-US" sz="1600"/>
              <a:t> De Voss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8210" y="1536788"/>
            <a:ext cx="3789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Followed </a:t>
            </a:r>
            <a:r>
              <a:rPr lang="en-US" b="1" u="sng" dirty="0"/>
              <a:t>HACH Method #807</a:t>
            </a:r>
            <a:r>
              <a:rPr lang="en-US" b="1" dirty="0"/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3178" y="5893781"/>
            <a:ext cx="412282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dirty="0">
                <a:solidFill>
                  <a:srgbClr val="0E344E"/>
                </a:solidFill>
              </a:rPr>
              <a:t>Figure 13. Vacuum Filtration Apparatus By </a:t>
            </a:r>
            <a:r>
              <a:rPr lang="en-US" sz="1600" dirty="0" err="1">
                <a:solidFill>
                  <a:srgbClr val="0E344E"/>
                </a:solidFill>
              </a:rPr>
              <a:t>Daniel’le</a:t>
            </a:r>
            <a:r>
              <a:rPr lang="en-US" sz="1600" dirty="0">
                <a:solidFill>
                  <a:srgbClr val="0E344E"/>
                </a:solidFill>
              </a:rPr>
              <a:t> </a:t>
            </a:r>
            <a:r>
              <a:rPr lang="en-US" sz="1600" dirty="0" err="1">
                <a:solidFill>
                  <a:srgbClr val="0E344E"/>
                </a:solidFill>
              </a:rPr>
              <a:t>DeVoss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3120" y="5893781"/>
            <a:ext cx="4398736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dirty="0">
                <a:solidFill>
                  <a:srgbClr val="0E344E"/>
                </a:solidFill>
              </a:rPr>
              <a:t>Figure 14. Petri Dishes After Incubation by </a:t>
            </a:r>
            <a:r>
              <a:rPr lang="en-US" sz="1600" dirty="0" err="1">
                <a:solidFill>
                  <a:srgbClr val="0E344E"/>
                </a:solidFill>
              </a:rPr>
              <a:t>Daniel’le</a:t>
            </a:r>
            <a:r>
              <a:rPr lang="en-US" sz="1600" dirty="0">
                <a:solidFill>
                  <a:srgbClr val="0E344E"/>
                </a:solidFill>
              </a:rPr>
              <a:t> </a:t>
            </a:r>
            <a:r>
              <a:rPr lang="en-US" sz="1600" dirty="0" err="1">
                <a:solidFill>
                  <a:srgbClr val="0E344E"/>
                </a:solidFill>
              </a:rPr>
              <a:t>DeVoss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52709" y="3060408"/>
            <a:ext cx="1393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Untreated Water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29685" y="2917341"/>
            <a:ext cx="1032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Water Treated with Grass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45368" y="3060408"/>
            <a:ext cx="1318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Water Treated without Grass </a:t>
            </a:r>
          </a:p>
        </p:txBody>
      </p:sp>
    </p:spTree>
    <p:extLst>
      <p:ext uri="{BB962C8B-B14F-4D97-AF65-F5344CB8AC3E}">
        <p14:creationId xmlns:p14="http://schemas.microsoft.com/office/powerpoint/2010/main" val="1393155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4">
            <a:extLst>
              <a:ext uri="{FF2B5EF4-FFF2-40B4-BE49-F238E27FC236}">
                <a16:creationId xmlns:a16="http://schemas.microsoft.com/office/drawing/2014/main" id="{7CD2F605-77BD-4D9C-BC95-97EB75D69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40259AB5-8B5C-4CD4-AE10-7A177BB73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DB110D97-363A-40D5-98E8-D367DFCFB2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30DC9DB4-96D0-47E9-A6E5-1590DED84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9" name="Freeform 10">
              <a:extLst>
                <a:ext uri="{FF2B5EF4-FFF2-40B4-BE49-F238E27FC236}">
                  <a16:creationId xmlns:a16="http://schemas.microsoft.com/office/drawing/2014/main" id="{8CA317D7-424B-4887-BEDF-18EF7915C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ACF40F67-B16B-4E7F-A595-0EF370063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EB2264F1-4BB6-4403-A681-A463AA730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7" name="Picture 8" descr="A picture containing table, sitting, red&#10;&#10;Description generated with very high confidence">
            <a:extLst>
              <a:ext uri="{FF2B5EF4-FFF2-40B4-BE49-F238E27FC236}">
                <a16:creationId xmlns:a16="http://schemas.microsoft.com/office/drawing/2014/main" id="{A1C208CE-FBC2-4D41-B12A-7D45B68B61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4387" r="-1" b="13988"/>
          <a:stretch/>
        </p:blipFill>
        <p:spPr>
          <a:xfrm>
            <a:off x="5394341" y="1747235"/>
            <a:ext cx="4579239" cy="3728438"/>
          </a:xfrm>
          <a:custGeom>
            <a:avLst/>
            <a:gdLst>
              <a:gd name="connsiteX0" fmla="*/ 0 w 4579239"/>
              <a:gd name="connsiteY0" fmla="*/ 0 h 3728438"/>
              <a:gd name="connsiteX1" fmla="*/ 4415933 w 4579239"/>
              <a:gd name="connsiteY1" fmla="*/ 0 h 3728438"/>
              <a:gd name="connsiteX2" fmla="*/ 4579239 w 4579239"/>
              <a:gd name="connsiteY2" fmla="*/ 163306 h 3728438"/>
              <a:gd name="connsiteX3" fmla="*/ 4579239 w 4579239"/>
              <a:gd name="connsiteY3" fmla="*/ 3565132 h 3728438"/>
              <a:gd name="connsiteX4" fmla="*/ 4415933 w 4579239"/>
              <a:gd name="connsiteY4" fmla="*/ 3728438 h 3728438"/>
              <a:gd name="connsiteX5" fmla="*/ 0 w 4579239"/>
              <a:gd name="connsiteY5" fmla="*/ 3728438 h 372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9239" h="3728438">
                <a:moveTo>
                  <a:pt x="0" y="0"/>
                </a:moveTo>
                <a:lnTo>
                  <a:pt x="4415933" y="0"/>
                </a:lnTo>
                <a:cubicBezTo>
                  <a:pt x="4506124" y="0"/>
                  <a:pt x="4579239" y="73115"/>
                  <a:pt x="4579239" y="163306"/>
                </a:cubicBezTo>
                <a:lnTo>
                  <a:pt x="4579239" y="3565132"/>
                </a:lnTo>
                <a:cubicBezTo>
                  <a:pt x="4579239" y="3655323"/>
                  <a:pt x="4506124" y="3728438"/>
                  <a:pt x="4415933" y="3728438"/>
                </a:cubicBezTo>
                <a:lnTo>
                  <a:pt x="0" y="3728438"/>
                </a:lnTo>
                <a:close/>
              </a:path>
            </a:pathLst>
          </a:cu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5" name="Picture 5" descr="A picture containing Petri dish, ball&#10;&#10;Description generated with very high confidence">
            <a:extLst>
              <a:ext uri="{FF2B5EF4-FFF2-40B4-BE49-F238E27FC236}">
                <a16:creationId xmlns:a16="http://schemas.microsoft.com/office/drawing/2014/main" id="{2C0B3AFD-CCE8-4AE5-9EFC-B81A4E680D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13913" r="-2" b="-2"/>
          <a:stretch/>
        </p:blipFill>
        <p:spPr>
          <a:xfrm>
            <a:off x="2486025" y="1747235"/>
            <a:ext cx="2908316" cy="3728438"/>
          </a:xfrm>
          <a:custGeom>
            <a:avLst/>
            <a:gdLst>
              <a:gd name="connsiteX0" fmla="*/ 163306 w 2908316"/>
              <a:gd name="connsiteY0" fmla="*/ 0 h 3728438"/>
              <a:gd name="connsiteX1" fmla="*/ 2908316 w 2908316"/>
              <a:gd name="connsiteY1" fmla="*/ 0 h 3728438"/>
              <a:gd name="connsiteX2" fmla="*/ 2908316 w 2908316"/>
              <a:gd name="connsiteY2" fmla="*/ 3728438 h 3728438"/>
              <a:gd name="connsiteX3" fmla="*/ 163306 w 2908316"/>
              <a:gd name="connsiteY3" fmla="*/ 3728438 h 3728438"/>
              <a:gd name="connsiteX4" fmla="*/ 0 w 2908316"/>
              <a:gd name="connsiteY4" fmla="*/ 3565132 h 3728438"/>
              <a:gd name="connsiteX5" fmla="*/ 0 w 2908316"/>
              <a:gd name="connsiteY5" fmla="*/ 163306 h 3728438"/>
              <a:gd name="connsiteX6" fmla="*/ 163306 w 2908316"/>
              <a:gd name="connsiteY6" fmla="*/ 0 h 372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8316" h="3728438">
                <a:moveTo>
                  <a:pt x="163306" y="0"/>
                </a:moveTo>
                <a:lnTo>
                  <a:pt x="2908316" y="0"/>
                </a:lnTo>
                <a:lnTo>
                  <a:pt x="2908316" y="3728438"/>
                </a:lnTo>
                <a:lnTo>
                  <a:pt x="163306" y="3728438"/>
                </a:lnTo>
                <a:cubicBezTo>
                  <a:pt x="73115" y="3728438"/>
                  <a:pt x="0" y="3655323"/>
                  <a:pt x="0" y="3565132"/>
                </a:cubicBezTo>
                <a:lnTo>
                  <a:pt x="0" y="163306"/>
                </a:lnTo>
                <a:cubicBezTo>
                  <a:pt x="0" y="73115"/>
                  <a:pt x="73115" y="0"/>
                  <a:pt x="163306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586956" y="6414802"/>
            <a:ext cx="1605044" cy="450199"/>
          </a:xfrm>
        </p:spPr>
        <p:txBody>
          <a:bodyPr/>
          <a:lstStyle/>
          <a:p>
            <a:fld id="{330EA680-D336-4FF7-8B7A-9848BB0A1C32}" type="slidenum">
              <a:rPr lang="en-US" sz="1600" smtClean="0"/>
              <a:t>20</a:t>
            </a:fld>
            <a:r>
              <a:rPr lang="en-US" sz="1600"/>
              <a:t> De Voss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03529" y="5560228"/>
            <a:ext cx="5674003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dirty="0">
                <a:solidFill>
                  <a:srgbClr val="0E344E"/>
                </a:solidFill>
              </a:rPr>
              <a:t>Figure 15. Diluted Samples and Close-up of Isolated Colonies by Daniel’le </a:t>
            </a:r>
            <a:r>
              <a:rPr lang="en-US" sz="1600" dirty="0" err="1">
                <a:solidFill>
                  <a:srgbClr val="0E344E"/>
                </a:solidFill>
              </a:rPr>
              <a:t>DeVoss</a:t>
            </a:r>
            <a:endParaRPr lang="en-US" sz="1600" dirty="0">
              <a:solidFill>
                <a:srgbClr val="0E344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6062" y="-5364"/>
            <a:ext cx="10018713" cy="1752599"/>
          </a:xfrm>
        </p:spPr>
        <p:txBody>
          <a:bodyPr/>
          <a:lstStyle/>
          <a:p>
            <a:r>
              <a:rPr lang="en-US">
                <a:solidFill>
                  <a:srgbClr val="0E344E"/>
                </a:solidFill>
              </a:rPr>
              <a:t>Coliform Testing</a:t>
            </a:r>
          </a:p>
        </p:txBody>
      </p:sp>
    </p:spTree>
    <p:extLst>
      <p:ext uri="{BB962C8B-B14F-4D97-AF65-F5344CB8AC3E}">
        <p14:creationId xmlns:p14="http://schemas.microsoft.com/office/powerpoint/2010/main" val="1950755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07269" y="6457890"/>
            <a:ext cx="184731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/>
            <a:endParaRPr lang="en-US" sz="2000">
              <a:solidFill>
                <a:srgbClr val="0E344E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6F87849-22D4-498C-B65F-33F4D8B55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856" y="-191655"/>
            <a:ext cx="10018713" cy="1752599"/>
          </a:xfrm>
        </p:spPr>
        <p:txBody>
          <a:bodyPr/>
          <a:lstStyle/>
          <a:p>
            <a:r>
              <a:rPr lang="en-US">
                <a:solidFill>
                  <a:srgbClr val="0E344E"/>
                </a:solidFill>
              </a:rPr>
              <a:t>Summary of Water Quality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836010" y="6400800"/>
            <a:ext cx="1355990" cy="457200"/>
          </a:xfrm>
        </p:spPr>
        <p:txBody>
          <a:bodyPr/>
          <a:lstStyle/>
          <a:p>
            <a:fld id="{330EA680-D336-4FF7-8B7A-9848BB0A1C32}" type="slidenum">
              <a:rPr lang="en-US" sz="1600" smtClean="0"/>
              <a:t>21</a:t>
            </a:fld>
            <a:r>
              <a:rPr lang="en-US" sz="1600"/>
              <a:t> De Voss</a:t>
            </a:r>
          </a:p>
        </p:txBody>
      </p:sp>
      <p:graphicFrame>
        <p:nvGraphicFramePr>
          <p:cNvPr id="6" name="Table 1">
            <a:extLst>
              <a:ext uri="{FF2B5EF4-FFF2-40B4-BE49-F238E27FC236}">
                <a16:creationId xmlns:a16="http://schemas.microsoft.com/office/drawing/2014/main" id="{ADF83F0A-DA44-40F4-BBD6-09A0AD58D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185129"/>
              </p:ext>
            </p:extLst>
          </p:nvPr>
        </p:nvGraphicFramePr>
        <p:xfrm>
          <a:off x="1180500" y="1716505"/>
          <a:ext cx="10141424" cy="4267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2146">
                  <a:extLst>
                    <a:ext uri="{9D8B030D-6E8A-4147-A177-3AD203B41FA5}">
                      <a16:colId xmlns:a16="http://schemas.microsoft.com/office/drawing/2014/main" val="708484955"/>
                    </a:ext>
                  </a:extLst>
                </a:gridCol>
                <a:gridCol w="1373213">
                  <a:extLst>
                    <a:ext uri="{9D8B030D-6E8A-4147-A177-3AD203B41FA5}">
                      <a16:colId xmlns:a16="http://schemas.microsoft.com/office/drawing/2014/main" val="2082244736"/>
                    </a:ext>
                  </a:extLst>
                </a:gridCol>
                <a:gridCol w="1373213">
                  <a:extLst>
                    <a:ext uri="{9D8B030D-6E8A-4147-A177-3AD203B41FA5}">
                      <a16:colId xmlns:a16="http://schemas.microsoft.com/office/drawing/2014/main" val="2739407516"/>
                    </a:ext>
                  </a:extLst>
                </a:gridCol>
                <a:gridCol w="1373213">
                  <a:extLst>
                    <a:ext uri="{9D8B030D-6E8A-4147-A177-3AD203B41FA5}">
                      <a16:colId xmlns:a16="http://schemas.microsoft.com/office/drawing/2014/main" val="1721111314"/>
                    </a:ext>
                  </a:extLst>
                </a:gridCol>
                <a:gridCol w="1373213">
                  <a:extLst>
                    <a:ext uri="{9D8B030D-6E8A-4147-A177-3AD203B41FA5}">
                      <a16:colId xmlns:a16="http://schemas.microsoft.com/office/drawing/2014/main" val="243259249"/>
                    </a:ext>
                  </a:extLst>
                </a:gridCol>
                <a:gridCol w="1373213">
                  <a:extLst>
                    <a:ext uri="{9D8B030D-6E8A-4147-A177-3AD203B41FA5}">
                      <a16:colId xmlns:a16="http://schemas.microsoft.com/office/drawing/2014/main" val="2504205502"/>
                    </a:ext>
                  </a:extLst>
                </a:gridCol>
                <a:gridCol w="1373213">
                  <a:extLst>
                    <a:ext uri="{9D8B030D-6E8A-4147-A177-3AD203B41FA5}">
                      <a16:colId xmlns:a16="http://schemas.microsoft.com/office/drawing/2014/main" val="3356389103"/>
                    </a:ext>
                  </a:extLst>
                </a:gridCol>
              </a:tblGrid>
              <a:tr h="1039321"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344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Turbidity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34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Total Phosphorus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34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Total Coliform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34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598596"/>
                  </a:ext>
                </a:extLst>
              </a:tr>
              <a:tr h="433050"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</a:rPr>
                        <a:t>NTU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</a:rPr>
                        <a:t>mg P/L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</a:rPr>
                        <a:t>CFUs/ 100 mL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61467"/>
                  </a:ext>
                </a:extLst>
              </a:tr>
              <a:tr h="433050">
                <a:tc gridSpan="7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Untreated Water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34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700631"/>
                  </a:ext>
                </a:extLst>
              </a:tr>
              <a:tr h="43305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</a:rPr>
                        <a:t>Average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864 +/- 45.08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34.7 +/- 2.71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404.17 +/- 79.78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11328"/>
                  </a:ext>
                </a:extLst>
              </a:tr>
              <a:tr h="433050">
                <a:tc gridSpan="7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After Treatment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34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878660"/>
                  </a:ext>
                </a:extLst>
              </a:tr>
              <a:tr h="433050"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</a:rPr>
                        <a:t>Grass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</a:rPr>
                        <a:t>No Grass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</a:rPr>
                        <a:t>Grass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</a:rPr>
                        <a:t>No Grass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</a:rPr>
                        <a:t>Grass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</a:rPr>
                        <a:t>No Grass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501712"/>
                  </a:ext>
                </a:extLst>
              </a:tr>
              <a:tr h="531314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</a:rPr>
                        <a:t>Average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86.5 +/- 1.03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267.25 +/- 17.97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1.47 +/- 0.67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3.32 +/- 0.32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147.50 +/- 60.53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220.83 +/- 40.21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3677190"/>
                  </a:ext>
                </a:extLst>
              </a:tr>
              <a:tr h="53131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</a:rPr>
                        <a:t>Percent Removal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90%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69%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96%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90%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64%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45%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71634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9A082CE-288B-41C1-8A37-C82B23526340}"/>
              </a:ext>
            </a:extLst>
          </p:cNvPr>
          <p:cNvSpPr txBox="1"/>
          <p:nvPr/>
        </p:nvSpPr>
        <p:spPr>
          <a:xfrm>
            <a:off x="3048000" y="3200400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00178" y="1299409"/>
            <a:ext cx="7791643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dirty="0">
                <a:solidFill>
                  <a:srgbClr val="0E344E"/>
                </a:solidFill>
              </a:rPr>
              <a:t>Table 9. Stormwater Quality Results Summary</a:t>
            </a:r>
          </a:p>
        </p:txBody>
      </p:sp>
    </p:spTree>
    <p:extLst>
      <p:ext uri="{BB962C8B-B14F-4D97-AF65-F5344CB8AC3E}">
        <p14:creationId xmlns:p14="http://schemas.microsoft.com/office/powerpoint/2010/main" val="1336881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35"/>
            <a:ext cx="10018713" cy="1752599"/>
          </a:xfrm>
        </p:spPr>
        <p:txBody>
          <a:bodyPr/>
          <a:lstStyle/>
          <a:p>
            <a:r>
              <a:rPr lang="en-US" dirty="0">
                <a:solidFill>
                  <a:srgbClr val="0E344E"/>
                </a:solidFill>
              </a:rPr>
              <a:t>Selecting Final Matrix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71966" y="6416944"/>
            <a:ext cx="1220034" cy="441056"/>
          </a:xfrm>
        </p:spPr>
        <p:txBody>
          <a:bodyPr/>
          <a:lstStyle/>
          <a:p>
            <a:fld id="{330EA680-D336-4FF7-8B7A-9848BB0A1C32}" type="slidenum">
              <a:rPr lang="en-US" sz="1600" smtClean="0"/>
              <a:t>22</a:t>
            </a:fld>
            <a:r>
              <a:rPr lang="en-US" sz="1600"/>
              <a:t> Robles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0963" y="1952616"/>
            <a:ext cx="624798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/>
              <a:t>Design #4 with a Grass Layer was selected as the final soil matrix design: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/>
              <a:t>Infiltration Rate = </a:t>
            </a:r>
            <a:r>
              <a:rPr lang="en-US" sz="2000" b="1" dirty="0"/>
              <a:t>9.1 in/</a:t>
            </a:r>
            <a:r>
              <a:rPr lang="en-US" sz="2000" b="1" dirty="0" err="1"/>
              <a:t>hr</a:t>
            </a:r>
            <a:endParaRPr lang="en-US" sz="2000" b="1" dirty="0"/>
          </a:p>
          <a:p>
            <a:pPr marL="742950" lvl="1" indent="-285750">
              <a:buFont typeface="Arial" charset="0"/>
              <a:buChar char="•"/>
            </a:pPr>
            <a:r>
              <a:rPr lang="en-US" sz="2000" dirty="0"/>
              <a:t>Storage Capacity = </a:t>
            </a:r>
            <a:r>
              <a:rPr lang="en-US" sz="2000" b="1" dirty="0"/>
              <a:t>7.3 L/ft</a:t>
            </a:r>
            <a:r>
              <a:rPr lang="en-US" sz="2000" b="1" baseline="30000" dirty="0"/>
              <a:t>2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/>
              <a:t>Ability to treat different stormwater contaminants.</a:t>
            </a:r>
          </a:p>
          <a:p>
            <a:pPr marL="742950" lvl="1" indent="-285750">
              <a:buFont typeface="Arial" charset="0"/>
              <a:buChar char="•"/>
            </a:pPr>
            <a:endParaRPr lang="en-US" sz="2000" dirty="0"/>
          </a:p>
          <a:p>
            <a:pPr marL="742950" lvl="1" indent="-285750">
              <a:buFont typeface="Arial" charset="0"/>
              <a:buChar char="•"/>
            </a:pPr>
            <a:endParaRPr lang="en-US" sz="2000" dirty="0"/>
          </a:p>
          <a:p>
            <a:pPr marL="742950" lvl="1" indent="-285750">
              <a:buFont typeface="Arial" charset="0"/>
              <a:buChar char="•"/>
            </a:pPr>
            <a:r>
              <a:rPr lang="en-US" sz="2000" dirty="0"/>
              <a:t>For a proposed Area of 500 ft</a:t>
            </a:r>
            <a:r>
              <a:rPr lang="en-US" sz="2000" baseline="30000" dirty="0"/>
              <a:t>2</a:t>
            </a:r>
            <a:r>
              <a:rPr lang="en-US" sz="2000" dirty="0"/>
              <a:t>: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000" dirty="0"/>
              <a:t>Total Water Storage Capacity = </a:t>
            </a:r>
            <a:r>
              <a:rPr lang="en-US" sz="2000" b="1" dirty="0"/>
              <a:t>128.47 ft</a:t>
            </a:r>
            <a:r>
              <a:rPr lang="en-US" sz="2000" b="1" baseline="30000" dirty="0"/>
              <a:t>3</a:t>
            </a:r>
            <a:r>
              <a:rPr lang="en-US" sz="2000" b="1" dirty="0"/>
              <a:t> </a:t>
            </a:r>
            <a:r>
              <a:rPr lang="en-US" sz="2000" dirty="0"/>
              <a:t>or </a:t>
            </a:r>
            <a:r>
              <a:rPr lang="en-US" sz="2000" b="1" dirty="0"/>
              <a:t>3,637.86 L</a:t>
            </a:r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917" y="1792592"/>
            <a:ext cx="4173621" cy="40749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7725" y="5898118"/>
            <a:ext cx="5674003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dirty="0">
                <a:solidFill>
                  <a:srgbClr val="0E344E"/>
                </a:solidFill>
              </a:rPr>
              <a:t>Figure 16. Final Soil Matrix Design</a:t>
            </a:r>
          </a:p>
        </p:txBody>
      </p:sp>
    </p:spTree>
    <p:extLst>
      <p:ext uri="{BB962C8B-B14F-4D97-AF65-F5344CB8AC3E}">
        <p14:creationId xmlns:p14="http://schemas.microsoft.com/office/powerpoint/2010/main" val="35566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6" y="-215706"/>
            <a:ext cx="10018713" cy="1378039"/>
          </a:xfrm>
        </p:spPr>
        <p:txBody>
          <a:bodyPr/>
          <a:lstStyle/>
          <a:p>
            <a:r>
              <a:rPr lang="en-US" dirty="0">
                <a:solidFill>
                  <a:srgbClr val="0E344E"/>
                </a:solidFill>
              </a:rPr>
              <a:t>Project Impacts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D6487-21C0-A44C-A7EF-9D116C984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344" y="1390918"/>
            <a:ext cx="6537122" cy="4820653"/>
          </a:xfrm>
        </p:spPr>
        <p:txBody>
          <a:bodyPr>
            <a:normAutofit/>
          </a:bodyPr>
          <a:lstStyle/>
          <a:p>
            <a:r>
              <a:rPr lang="en-US" dirty="0"/>
              <a:t>Economic Impact</a:t>
            </a:r>
          </a:p>
          <a:p>
            <a:pPr lvl="1"/>
            <a:r>
              <a:rPr lang="en-US" dirty="0"/>
              <a:t>Prevent infrastructure damages caused by floods.</a:t>
            </a:r>
          </a:p>
          <a:p>
            <a:pPr lvl="1"/>
            <a:r>
              <a:rPr lang="en-US" dirty="0"/>
              <a:t>Reduce the cost of water treatment </a:t>
            </a:r>
          </a:p>
          <a:p>
            <a:r>
              <a:rPr lang="en-US" dirty="0"/>
              <a:t>Environmental Impact</a:t>
            </a:r>
          </a:p>
          <a:p>
            <a:pPr lvl="1"/>
            <a:r>
              <a:rPr lang="en-US" dirty="0"/>
              <a:t>Reduction of sediments, nutrients, and coliform from the stormwater runoff.</a:t>
            </a:r>
          </a:p>
          <a:p>
            <a:r>
              <a:rPr lang="en-US" dirty="0"/>
              <a:t>Social Impact </a:t>
            </a:r>
          </a:p>
          <a:p>
            <a:pPr lvl="1"/>
            <a:r>
              <a:rPr lang="en-US" dirty="0"/>
              <a:t>Enhancing community aesthetics using natural elements.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43630" y="6609449"/>
            <a:ext cx="1348370" cy="248551"/>
          </a:xfrm>
        </p:spPr>
        <p:txBody>
          <a:bodyPr/>
          <a:lstStyle/>
          <a:p>
            <a:fld id="{330EA680-D336-4FF7-8B7A-9848BB0A1C32}" type="slidenum">
              <a:rPr lang="en-US" sz="1600" smtClean="0"/>
              <a:t>23</a:t>
            </a:fld>
            <a:r>
              <a:rPr lang="en-US" sz="1600"/>
              <a:t> Alomar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472" y="871192"/>
            <a:ext cx="3673343" cy="27550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87568" y="3623274"/>
            <a:ext cx="3387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E344E"/>
                </a:solidFill>
              </a:rPr>
              <a:t>Figure 17. City of Kirkland, WA LID [5]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8353" y="6162486"/>
            <a:ext cx="2805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E344E"/>
                </a:solidFill>
              </a:rPr>
              <a:t>Figure 18. Concrete stow water</a:t>
            </a:r>
          </a:p>
          <a:p>
            <a:pPr algn="ctr"/>
            <a:r>
              <a:rPr lang="en-US" sz="1600" dirty="0">
                <a:solidFill>
                  <a:srgbClr val="0E344E"/>
                </a:solidFill>
              </a:rPr>
              <a:t>management system [6]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7"/>
          <a:stretch/>
        </p:blipFill>
        <p:spPr>
          <a:xfrm>
            <a:off x="7812149" y="3938703"/>
            <a:ext cx="3737985" cy="227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34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3769" y="520010"/>
            <a:ext cx="4258761" cy="561474"/>
          </a:xfrm>
        </p:spPr>
        <p:txBody>
          <a:bodyPr>
            <a:noAutofit/>
          </a:bodyPr>
          <a:lstStyle/>
          <a:p>
            <a:r>
              <a:rPr lang="en-US"/>
              <a:t>Project </a:t>
            </a:r>
            <a:br>
              <a:rPr lang="en-US"/>
            </a:br>
            <a:r>
              <a:rPr lang="en-US"/>
              <a:t>Schedule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55923" y="6489032"/>
            <a:ext cx="1236077" cy="368968"/>
          </a:xfrm>
        </p:spPr>
        <p:txBody>
          <a:bodyPr/>
          <a:lstStyle/>
          <a:p>
            <a:fld id="{330EA680-D336-4FF7-8B7A-9848BB0A1C32}" type="slidenum">
              <a:rPr lang="en-US" sz="1600" smtClean="0"/>
              <a:t>24</a:t>
            </a:fld>
            <a:r>
              <a:rPr lang="en-US" sz="1600" dirty="0"/>
              <a:t> Robles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4"/>
          <a:stretch/>
        </p:blipFill>
        <p:spPr>
          <a:xfrm>
            <a:off x="673770" y="3472892"/>
            <a:ext cx="7764378" cy="29528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70" y="302131"/>
            <a:ext cx="7764378" cy="31707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35706" y="6474376"/>
            <a:ext cx="3240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E344E"/>
                </a:solidFill>
              </a:rPr>
              <a:t>Figure 19. Schedule Gantt Chart</a:t>
            </a:r>
          </a:p>
        </p:txBody>
      </p:sp>
    </p:spTree>
    <p:extLst>
      <p:ext uri="{BB962C8B-B14F-4D97-AF65-F5344CB8AC3E}">
        <p14:creationId xmlns:p14="http://schemas.microsoft.com/office/powerpoint/2010/main" val="33704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35"/>
            <a:ext cx="10018713" cy="1752599"/>
          </a:xfrm>
        </p:spPr>
        <p:txBody>
          <a:bodyPr/>
          <a:lstStyle/>
          <a:p>
            <a:r>
              <a:rPr lang="en-US">
                <a:solidFill>
                  <a:srgbClr val="0E344E"/>
                </a:solidFill>
              </a:rPr>
              <a:t>Engineering Work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61665" y="6516418"/>
            <a:ext cx="1430335" cy="365125"/>
          </a:xfrm>
        </p:spPr>
        <p:txBody>
          <a:bodyPr/>
          <a:lstStyle/>
          <a:p>
            <a:fld id="{330EA680-D336-4FF7-8B7A-9848BB0A1C32}" type="slidenum">
              <a:rPr lang="en-US" sz="1600" smtClean="0"/>
              <a:t>25</a:t>
            </a:fld>
            <a:r>
              <a:rPr lang="en-US" sz="1600"/>
              <a:t> Robles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321511"/>
              </p:ext>
            </p:extLst>
          </p:nvPr>
        </p:nvGraphicFramePr>
        <p:xfrm>
          <a:off x="2093112" y="1937387"/>
          <a:ext cx="8801101" cy="3929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5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1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3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8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26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648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Estimated</a:t>
                      </a:r>
                      <a:r>
                        <a:rPr lang="en-US" sz="16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Staffing Hours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34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8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Task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Senior Engineer (hr)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Lab Manager/P.E (</a:t>
                      </a:r>
                      <a:r>
                        <a:rPr lang="en-US" sz="1400" b="1" u="none" strike="noStrike" err="1">
                          <a:effectLst/>
                        </a:rPr>
                        <a:t>hr</a:t>
                      </a:r>
                      <a:r>
                        <a:rPr lang="en-US" sz="1400" b="1" u="none" strike="noStrike">
                          <a:effectLst/>
                        </a:rPr>
                        <a:t>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Lab Tech (hr)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Field Tech (</a:t>
                      </a:r>
                      <a:r>
                        <a:rPr lang="en-US" sz="1400" b="1" u="none" strike="noStrike" err="1">
                          <a:effectLst/>
                        </a:rPr>
                        <a:t>hr</a:t>
                      </a:r>
                      <a:r>
                        <a:rPr lang="en-US" sz="1400" b="1" u="none" strike="noStrike">
                          <a:effectLst/>
                        </a:rPr>
                        <a:t>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1. Soil Identification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u="none" strike="noStrike">
                          <a:effectLst/>
                        </a:rPr>
                        <a:t>2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u="none" strike="noStrike">
                          <a:effectLst/>
                        </a:rPr>
                        <a:t>2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2. Soil Testing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u="none" strike="noStrike">
                          <a:effectLst/>
                        </a:rPr>
                        <a:t>20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3. Soil Matrix Design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4. Vegetative Coverage Testing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5. Soil Matrix Design Selection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u="none" strike="noStrike">
                          <a:effectLst/>
                        </a:rPr>
                        <a:t>2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u="none" strike="noStrike">
                          <a:effectLst/>
                        </a:rPr>
                        <a:t>48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8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6. Stormwater Run-off Sampling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u="none" strike="noStrike">
                          <a:effectLst/>
                        </a:rPr>
                        <a:t>2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7. Stormwater Testing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8. Design Economics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9. Selection of Final Soil Matrix Design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10. Project Impacts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11. Project Management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12. Project Deliverables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36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36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36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36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effectLst/>
                        </a:rPr>
                        <a:t>SUBTOTAL HOURS 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b="1" u="none" strike="noStrike">
                          <a:effectLst/>
                        </a:rPr>
                        <a:t>167</a:t>
                      </a:r>
                      <a:endParaRPr lang="is-IS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b="1" u="none" strike="noStrike">
                          <a:effectLst/>
                        </a:rPr>
                        <a:t>207</a:t>
                      </a:r>
                      <a:endParaRPr lang="is-IS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b="1" u="none" strike="noStrike">
                          <a:effectLst/>
                        </a:rPr>
                        <a:t>252</a:t>
                      </a:r>
                      <a:endParaRPr lang="is-IS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174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9963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>
                          <a:effectLst/>
                        </a:rPr>
                        <a:t>TOTAL HOURS</a:t>
                      </a:r>
                      <a:endParaRPr lang="en-US" sz="1400" b="1" i="1" u="sng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1" u="none" strike="noStrike" dirty="0">
                          <a:effectLst/>
                        </a:rPr>
                        <a:t>800</a:t>
                      </a:r>
                      <a:endParaRPr lang="is-I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48161" y="1506507"/>
            <a:ext cx="4291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E344E"/>
                </a:solidFill>
              </a:rPr>
              <a:t>Table 10. Estimated Staffing Hours Table</a:t>
            </a:r>
          </a:p>
        </p:txBody>
      </p:sp>
    </p:spTree>
    <p:extLst>
      <p:ext uri="{BB962C8B-B14F-4D97-AF65-F5344CB8AC3E}">
        <p14:creationId xmlns:p14="http://schemas.microsoft.com/office/powerpoint/2010/main" val="345610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0102" y="6492875"/>
            <a:ext cx="2501898" cy="365125"/>
          </a:xfrm>
        </p:spPr>
        <p:txBody>
          <a:bodyPr/>
          <a:lstStyle/>
          <a:p>
            <a:fld id="{330EA680-D336-4FF7-8B7A-9848BB0A1C32}" type="slidenum">
              <a:rPr lang="en-US" sz="1600" smtClean="0"/>
              <a:t>26</a:t>
            </a:fld>
            <a:r>
              <a:rPr lang="en-US" sz="1600"/>
              <a:t> Robles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84309" y="135"/>
            <a:ext cx="10018713" cy="1752599"/>
          </a:xfrm>
        </p:spPr>
        <p:txBody>
          <a:bodyPr/>
          <a:lstStyle/>
          <a:p>
            <a:r>
              <a:rPr lang="en-US" dirty="0">
                <a:solidFill>
                  <a:srgbClr val="0E344E"/>
                </a:solidFill>
              </a:rPr>
              <a:t>Engineering Work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03194"/>
              </p:ext>
            </p:extLst>
          </p:nvPr>
        </p:nvGraphicFramePr>
        <p:xfrm>
          <a:off x="1973687" y="1973398"/>
          <a:ext cx="9039947" cy="3872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41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2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74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840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Actual Staffing Hours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34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9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Task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Senior Engineer (</a:t>
                      </a:r>
                      <a:r>
                        <a:rPr lang="en-US" sz="1400" b="1" u="none" strike="noStrike" err="1">
                          <a:effectLst/>
                          <a:latin typeface="+mn-lt"/>
                        </a:rPr>
                        <a:t>hr</a:t>
                      </a:r>
                      <a:r>
                        <a:rPr lang="en-US" sz="1400" b="1" u="none" strike="noStrike">
                          <a:effectLst/>
                          <a:latin typeface="+mn-lt"/>
                        </a:rPr>
                        <a:t>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Lab Manager/P.E (hr)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Lab Tech (hr)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Field Tech (</a:t>
                      </a:r>
                      <a:r>
                        <a:rPr lang="en-US" sz="1400" b="1" u="none" strike="noStrike" err="1">
                          <a:effectLst/>
                          <a:latin typeface="+mn-lt"/>
                        </a:rPr>
                        <a:t>hr</a:t>
                      </a:r>
                      <a:r>
                        <a:rPr lang="en-US" sz="1400" b="1" u="none" strike="noStrike">
                          <a:effectLst/>
                          <a:latin typeface="+mn-lt"/>
                        </a:rPr>
                        <a:t>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3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1. Soil Identification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3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2. Soil Testing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3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3. Soil Matrix Design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  <a:latin typeface="+mn-lt"/>
                        </a:rPr>
                        <a:t>28.5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  <a:latin typeface="+mn-lt"/>
                        </a:rPr>
                        <a:t>33.5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  <a:latin typeface="+mn-lt"/>
                        </a:rPr>
                        <a:t>28.5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3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4. Vegetative Coverage Testing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3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5. Soil Matrix Design Selection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u="none" strike="noStrike">
                          <a:effectLst/>
                          <a:latin typeface="+mn-lt"/>
                        </a:rPr>
                        <a:t>25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3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6. Stormwater Runoff Sampling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3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7. Stormwater Testing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  <a:latin typeface="+mn-lt"/>
                        </a:rPr>
                        <a:t>13.5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  <a:latin typeface="+mn-lt"/>
                        </a:rPr>
                        <a:t>13.5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  <a:latin typeface="+mn-lt"/>
                        </a:rPr>
                        <a:t>13.5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  <a:latin typeface="+mn-lt"/>
                        </a:rPr>
                        <a:t>13.5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3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8. Design Economics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3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9. Selection of Final Soil Matrix Design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3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10. Project Impacts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3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11. Project Management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  <a:latin typeface="+mn-lt"/>
                        </a:rPr>
                        <a:t>12.5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  <a:latin typeface="+mn-lt"/>
                        </a:rPr>
                        <a:t>12.5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  <a:latin typeface="+mn-lt"/>
                        </a:rPr>
                        <a:t>12.5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  <a:latin typeface="+mn-lt"/>
                        </a:rPr>
                        <a:t>12.5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13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12. Project Deliverables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93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sng" strike="noStrike">
                          <a:effectLst/>
                          <a:latin typeface="+mn-lt"/>
                        </a:rPr>
                        <a:t>SUBTOTAL HOURS 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u="none" strike="noStrike">
                          <a:effectLst/>
                          <a:latin typeface="+mn-lt"/>
                        </a:rPr>
                        <a:t>134.5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u="none" strike="noStrike">
                          <a:effectLst/>
                          <a:latin typeface="+mn-lt"/>
                        </a:rPr>
                        <a:t>139.5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b="1" u="none" strike="noStrike">
                          <a:effectLst/>
                          <a:latin typeface="+mn-lt"/>
                        </a:rPr>
                        <a:t>164.5</a:t>
                      </a:r>
                      <a:endParaRPr lang="is-I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61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7417"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sng" strike="noStrike">
                          <a:effectLst/>
                          <a:latin typeface="+mn-lt"/>
                        </a:rPr>
                        <a:t>TOTAL HOURS 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u="none" strike="noStrike" dirty="0">
                          <a:effectLst/>
                          <a:latin typeface="+mn-lt"/>
                        </a:rPr>
                        <a:t>499.5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48161" y="1506507"/>
            <a:ext cx="4291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E344E"/>
                </a:solidFill>
              </a:rPr>
              <a:t>Table 11. Actual Staffing Hours Table</a:t>
            </a:r>
          </a:p>
        </p:txBody>
      </p:sp>
    </p:spTree>
    <p:extLst>
      <p:ext uri="{BB962C8B-B14F-4D97-AF65-F5344CB8AC3E}">
        <p14:creationId xmlns:p14="http://schemas.microsoft.com/office/powerpoint/2010/main" val="777438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>
                <a:solidFill>
                  <a:srgbClr val="0E344E"/>
                </a:solidFill>
              </a:rPr>
              <a:t>Engineering Costs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18752" y="6492875"/>
            <a:ext cx="1873248" cy="365125"/>
          </a:xfrm>
        </p:spPr>
        <p:txBody>
          <a:bodyPr/>
          <a:lstStyle/>
          <a:p>
            <a:fld id="{330EA680-D336-4FF7-8B7A-9848BB0A1C32}" type="slidenum">
              <a:rPr lang="en-US" sz="1600" smtClean="0"/>
              <a:pPr/>
              <a:t>27</a:t>
            </a:fld>
            <a:r>
              <a:rPr lang="en-US" sz="1600"/>
              <a:t> </a:t>
            </a:r>
            <a:r>
              <a:rPr lang="en-US" sz="1600" err="1">
                <a:solidFill>
                  <a:srgbClr val="0E344E"/>
                </a:solidFill>
              </a:rPr>
              <a:t>Alsubiei</a:t>
            </a:r>
            <a:endParaRPr lang="en-US" sz="160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14369"/>
              </p:ext>
            </p:extLst>
          </p:nvPr>
        </p:nvGraphicFramePr>
        <p:xfrm>
          <a:off x="2414587" y="2286002"/>
          <a:ext cx="8086724" cy="33238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5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5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1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4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Item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34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Senior Engineer 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34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Lab Manager/P.E.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34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Lab Tech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34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Field Tech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3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893"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600" u="none" strike="noStrike">
                          <a:effectLst/>
                          <a:latin typeface="+mn-lt"/>
                        </a:rPr>
                        <a:t>Pay ($/hr)</a:t>
                      </a:r>
                      <a:endParaRPr lang="mr-IN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$92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$38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$18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$18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Multiplier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  <a:latin typeface="+mn-lt"/>
                        </a:rPr>
                        <a:t>1.9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u="none" strike="noStrike">
                          <a:effectLst/>
                          <a:latin typeface="+mn-lt"/>
                        </a:rPr>
                        <a:t>2.5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u="none" strike="noStrike">
                          <a:effectLst/>
                          <a:latin typeface="+mn-lt"/>
                        </a:rPr>
                        <a:t>3.7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u="none" strike="noStrike">
                          <a:effectLst/>
                          <a:latin typeface="+mn-lt"/>
                        </a:rPr>
                        <a:t>3.7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893"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600" u="none" strike="noStrike">
                          <a:effectLst/>
                          <a:latin typeface="+mn-lt"/>
                        </a:rPr>
                        <a:t>Cost ($/hr)</a:t>
                      </a:r>
                      <a:endParaRPr lang="mr-IN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$175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$95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$65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$65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TOTAL HOURS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u="none" strike="noStrike">
                          <a:effectLst/>
                          <a:latin typeface="+mn-lt"/>
                        </a:rPr>
                        <a:t>134.5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u="none" strike="noStrike">
                          <a:effectLst/>
                          <a:latin typeface="+mn-lt"/>
                        </a:rPr>
                        <a:t>139.5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>
                          <a:effectLst/>
                          <a:latin typeface="+mn-lt"/>
                        </a:rPr>
                        <a:t>164.5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61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8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sng" strike="noStrike">
                          <a:effectLst/>
                          <a:latin typeface="+mn-lt"/>
                        </a:rPr>
                        <a:t>SUBTOTAL STAFF COST </a:t>
                      </a:r>
                      <a:endParaRPr lang="en-US" sz="1600" b="1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+mn-lt"/>
                        </a:rPr>
                        <a:t>$23,511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+mn-lt"/>
                        </a:rPr>
                        <a:t>$13,253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+mn-lt"/>
                        </a:rPr>
                        <a:t>$10,651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+mn-lt"/>
                        </a:rPr>
                        <a:t>$3,950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819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  <a:latin typeface="+mn-lt"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  <a:latin typeface="+mn-lt"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  <a:latin typeface="+mn-lt"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sng" strike="noStrike">
                          <a:effectLst/>
                          <a:latin typeface="+mn-lt"/>
                        </a:rPr>
                        <a:t>TOTAL STAFF COST </a:t>
                      </a:r>
                      <a:endParaRPr lang="en-US" sz="1600" b="1" i="1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+mn-lt"/>
                        </a:rPr>
                        <a:t>$51,364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12448" y="1850023"/>
            <a:ext cx="4291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E344E"/>
                </a:solidFill>
              </a:rPr>
              <a:t>Table 12. Total Staffing Costs Summary Table [7]</a:t>
            </a:r>
          </a:p>
        </p:txBody>
      </p:sp>
    </p:spTree>
    <p:extLst>
      <p:ext uri="{BB962C8B-B14F-4D97-AF65-F5344CB8AC3E}">
        <p14:creationId xmlns:p14="http://schemas.microsoft.com/office/powerpoint/2010/main" val="1906005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>
                <a:solidFill>
                  <a:srgbClr val="0E344E"/>
                </a:solidFill>
              </a:rPr>
              <a:t>Construction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44175" y="6503977"/>
            <a:ext cx="1647825" cy="365125"/>
          </a:xfrm>
        </p:spPr>
        <p:txBody>
          <a:bodyPr/>
          <a:lstStyle/>
          <a:p>
            <a:fld id="{330EA680-D336-4FF7-8B7A-9848BB0A1C32}" type="slidenum">
              <a:rPr lang="en-US" sz="1600" smtClean="0"/>
              <a:pPr/>
              <a:t>28</a:t>
            </a:fld>
            <a:r>
              <a:rPr lang="en-US" sz="1600"/>
              <a:t> </a:t>
            </a:r>
            <a:r>
              <a:rPr lang="en-US" sz="1600" err="1">
                <a:solidFill>
                  <a:srgbClr val="0E344E"/>
                </a:solidFill>
              </a:rPr>
              <a:t>Alsubiei</a:t>
            </a:r>
            <a:endParaRPr lang="en-US" sz="160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592860"/>
              </p:ext>
            </p:extLst>
          </p:nvPr>
        </p:nvGraphicFramePr>
        <p:xfrm>
          <a:off x="1758146" y="1921876"/>
          <a:ext cx="3743325" cy="1671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0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3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91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Excavation Cost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34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Price Per Hour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9 $/cu.</a:t>
                      </a:r>
                      <a:r>
                        <a:rPr lang="en-US" sz="1400" u="none" strike="noStrike" baseline="0" dirty="0">
                          <a:effectLst/>
                        </a:rPr>
                        <a:t> </a:t>
                      </a:r>
                      <a:r>
                        <a:rPr lang="en-US" sz="1400" u="none" strike="noStrike" baseline="0" dirty="0" err="1">
                          <a:effectLst/>
                        </a:rPr>
                        <a:t>yd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Total Excavation Hours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19</a:t>
                      </a:r>
                      <a:r>
                        <a:rPr lang="hr-HR" sz="14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hr-HR" sz="1400" b="0" i="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cu</a:t>
                      </a:r>
                      <a:r>
                        <a:rPr lang="hr-HR" sz="14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. yd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Total Excavation Cost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$171.00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84309" y="1493740"/>
            <a:ext cx="4483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E344E"/>
                </a:solidFill>
              </a:rPr>
              <a:t>Table 13. Total Excavation Cost Summary Table [8]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849340"/>
              </p:ext>
            </p:extLst>
          </p:nvPr>
        </p:nvGraphicFramePr>
        <p:xfrm>
          <a:off x="7413620" y="1921876"/>
          <a:ext cx="3644901" cy="1680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9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5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71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Grass Costs 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34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1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Grass Coverage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100</a:t>
                      </a:r>
                      <a:r>
                        <a:rPr lang="en-US" sz="1400" u="none" strike="noStrike" baseline="0">
                          <a:effectLst/>
                          <a:latin typeface="+mn-lt"/>
                        </a:rPr>
                        <a:t>0 </a:t>
                      </a:r>
                      <a:r>
                        <a:rPr lang="mr-IN" sz="1400" u="none" strike="noStrike">
                          <a:effectLst/>
                          <a:latin typeface="+mn-lt"/>
                        </a:rPr>
                        <a:t>ft^2/</a:t>
                      </a:r>
                      <a:r>
                        <a:rPr lang="mr-IN" sz="1400" u="none" strike="noStrike" err="1">
                          <a:effectLst/>
                          <a:latin typeface="+mn-lt"/>
                        </a:rPr>
                        <a:t>lb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Cost Per Pound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39.99 $/lb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Grass Coverage Area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u="none" strike="noStrike">
                          <a:effectLst/>
                          <a:latin typeface="+mn-lt"/>
                        </a:rPr>
                        <a:t>500 ft^2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Grass Needed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  <a:latin typeface="+mn-lt"/>
                        </a:rPr>
                        <a:t>0.5 </a:t>
                      </a:r>
                      <a:r>
                        <a:rPr lang="de-DE" sz="1400" u="none" strike="noStrike" err="1">
                          <a:effectLst/>
                          <a:latin typeface="+mn-lt"/>
                        </a:rPr>
                        <a:t>lbs</a:t>
                      </a:r>
                      <a:r>
                        <a:rPr lang="de-DE" sz="1400" u="none" strike="noStrike">
                          <a:effectLst/>
                          <a:latin typeface="+mn-lt"/>
                        </a:rPr>
                        <a:t> 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Total Grass Cost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$20.00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090571" y="1493740"/>
            <a:ext cx="4291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E344E"/>
                </a:solidFill>
              </a:rPr>
              <a:t>Table 14. Total Grass Cost Summary Table [4]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50474"/>
              </p:ext>
            </p:extLst>
          </p:nvPr>
        </p:nvGraphicFramePr>
        <p:xfrm>
          <a:off x="2285999" y="4243916"/>
          <a:ext cx="8588372" cy="25929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7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5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9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0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7148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Soil Materials Cost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34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009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strike="noStrike">
                          <a:effectLst/>
                        </a:rPr>
                        <a:t>Layer</a:t>
                      </a:r>
                      <a:r>
                        <a:rPr lang="en-US" sz="1400" b="1" u="none" strike="noStrike"/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1" u="none" strike="noStrike" err="1">
                          <a:effectLst/>
                        </a:rPr>
                        <a:t>Area</a:t>
                      </a:r>
                      <a:r>
                        <a:rPr lang="mr-IN" sz="1400" b="1" u="none" strike="noStrike">
                          <a:effectLst/>
                        </a:rPr>
                        <a:t> (ft^2)</a:t>
                      </a:r>
                      <a:endParaRPr lang="mr-IN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Volume (ft^3)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Volume (cu. yd.)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1" u="none" strike="noStrike" err="1">
                          <a:effectLst/>
                        </a:rPr>
                        <a:t>Cost</a:t>
                      </a:r>
                      <a:r>
                        <a:rPr lang="mr-IN" sz="1400" b="1" u="none" strike="noStrike">
                          <a:effectLst/>
                        </a:rPr>
                        <a:t> ($/</a:t>
                      </a:r>
                      <a:r>
                        <a:rPr lang="mr-IN" sz="1400" b="1" u="none" strike="noStrike" err="1">
                          <a:effectLst/>
                        </a:rPr>
                        <a:t>cu</a:t>
                      </a:r>
                      <a:r>
                        <a:rPr lang="mr-IN" sz="1400" b="1" u="none" strike="noStrike">
                          <a:effectLst/>
                        </a:rPr>
                        <a:t>.</a:t>
                      </a:r>
                      <a:r>
                        <a:rPr lang="en-US" sz="1400" b="1" u="none" strike="noStrike" baseline="0">
                          <a:effectLst/>
                        </a:rPr>
                        <a:t> </a:t>
                      </a:r>
                      <a:r>
                        <a:rPr lang="mr-IN" sz="1400" b="1" u="none" strike="noStrike" err="1">
                          <a:effectLst/>
                        </a:rPr>
                        <a:t>yd</a:t>
                      </a:r>
                      <a:r>
                        <a:rPr lang="mr-IN" sz="1400" b="1" u="none" strike="noStrike">
                          <a:effectLst/>
                        </a:rPr>
                        <a:t>.)</a:t>
                      </a:r>
                      <a:endParaRPr lang="mr-IN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1" u="none" strike="noStrike" dirty="0" err="1">
                          <a:effectLst/>
                        </a:rPr>
                        <a:t>Cost</a:t>
                      </a:r>
                      <a:r>
                        <a:rPr lang="mr-IN" sz="1400" b="1" u="none" strike="noStrike" dirty="0">
                          <a:effectLst/>
                        </a:rPr>
                        <a:t> ($)</a:t>
                      </a:r>
                      <a:endParaRPr lang="mr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293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strike="noStrike">
                          <a:effectLst/>
                        </a:rPr>
                        <a:t>Topsoil Mix with Grass</a:t>
                      </a:r>
                      <a:r>
                        <a:rPr lang="en-US" sz="1400" b="1" u="none" strike="noStrike"/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u="none" strike="noStrike">
                          <a:effectLst/>
                        </a:rPr>
                        <a:t>500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400" u="none" strike="noStrike">
                          <a:effectLst/>
                        </a:rPr>
                        <a:t>41.67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400" u="none" strike="noStrike">
                          <a:effectLst/>
                        </a:rPr>
                        <a:t>1.54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$14.00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$21.60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293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strike="noStrike">
                          <a:effectLst/>
                        </a:rPr>
                        <a:t>Screened Cinder Sand</a:t>
                      </a:r>
                      <a:r>
                        <a:rPr lang="en-US" sz="1400" b="1" u="none" strike="noStrike"/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u="none" strike="noStrike">
                          <a:effectLst/>
                        </a:rPr>
                        <a:t>500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312.50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400" u="none" strike="noStrike">
                          <a:effectLst/>
                        </a:rPr>
                        <a:t>11.57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$9.75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$112.85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Screened Cinder Gravel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u="none" strike="noStrike">
                          <a:effectLst/>
                        </a:rPr>
                        <a:t>500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83.33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3.09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$10.50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$32.41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580"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1" u="none" strike="noStrike">
                          <a:effectLst/>
                        </a:rPr>
                        <a:t>1/2" to 1/4" </a:t>
                      </a:r>
                      <a:r>
                        <a:rPr lang="mr-IN" sz="1400" b="1" u="none" strike="noStrike" err="1">
                          <a:effectLst/>
                        </a:rPr>
                        <a:t>River</a:t>
                      </a:r>
                      <a:r>
                        <a:rPr lang="mr-IN" sz="1400" b="1" u="none" strike="noStrike">
                          <a:effectLst/>
                        </a:rPr>
                        <a:t> </a:t>
                      </a:r>
                      <a:r>
                        <a:rPr lang="mr-IN" sz="1400" b="1" u="none" strike="noStrike" err="1">
                          <a:effectLst/>
                        </a:rPr>
                        <a:t>Rock</a:t>
                      </a:r>
                      <a:endParaRPr lang="mr-IN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u="none" strike="noStrike">
                          <a:effectLst/>
                        </a:rPr>
                        <a:t>500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83.33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3.09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$38.95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$120.22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293"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Total</a:t>
                      </a:r>
                      <a:r>
                        <a:rPr lang="en-US" sz="1400" b="0" i="0" u="none" strike="noStrike" baseline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Soils Cost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$287.08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261158" y="3919251"/>
            <a:ext cx="4930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E344E"/>
                </a:solidFill>
              </a:rPr>
              <a:t>Table 15. Total Soil Materials Cost Summary Table [2]</a:t>
            </a:r>
          </a:p>
        </p:txBody>
      </p:sp>
    </p:spTree>
    <p:extLst>
      <p:ext uri="{BB962C8B-B14F-4D97-AF65-F5344CB8AC3E}">
        <p14:creationId xmlns:p14="http://schemas.microsoft.com/office/powerpoint/2010/main" val="302119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>
                <a:solidFill>
                  <a:srgbClr val="0E344E"/>
                </a:solidFill>
              </a:rPr>
              <a:t>Low Impact Development (LID) 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8815" y="6469062"/>
            <a:ext cx="1373185" cy="365125"/>
          </a:xfrm>
        </p:spPr>
        <p:txBody>
          <a:bodyPr/>
          <a:lstStyle/>
          <a:p>
            <a:fld id="{330EA680-D336-4FF7-8B7A-9848BB0A1C32}" type="slidenum">
              <a:rPr lang="en-US" sz="1600" smtClean="0"/>
              <a:t>2</a:t>
            </a:fld>
            <a:r>
              <a:rPr lang="en-US" sz="1600"/>
              <a:t> De Voss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27235" y="675808"/>
            <a:ext cx="3920668" cy="60309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432802" y="2570064"/>
            <a:ext cx="238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</a:rPr>
              <a:t>VEGETATION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73106" y="5651597"/>
            <a:ext cx="2828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0E344E"/>
                </a:solidFill>
              </a:rPr>
              <a:t>Figure 1. LID Cross-section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5875" y="1364410"/>
            <a:ext cx="4186238" cy="5324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1900">
              <a:solidFill>
                <a:srgbClr val="0E344E"/>
              </a:solidFill>
            </a:endParaRPr>
          </a:p>
          <a:p>
            <a:endParaRPr lang="en-US" sz="1900" b="1">
              <a:solidFill>
                <a:srgbClr val="0E344E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900" b="1">
                <a:solidFill>
                  <a:srgbClr val="0E344E"/>
                </a:solidFill>
              </a:rPr>
              <a:t>Capstone Project Goals:</a:t>
            </a:r>
          </a:p>
          <a:p>
            <a:pPr marL="285750" indent="-285750">
              <a:buFont typeface="Arial" charset="0"/>
              <a:buChar char="•"/>
            </a:pPr>
            <a:endParaRPr lang="en-US" sz="1900" b="1">
              <a:solidFill>
                <a:srgbClr val="0E344E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1900">
                <a:solidFill>
                  <a:srgbClr val="0E344E"/>
                </a:solidFill>
              </a:rPr>
              <a:t>Design a soil matrix with only locally sourced materials</a:t>
            </a:r>
          </a:p>
          <a:p>
            <a:pPr marL="742950" lvl="1" indent="-285750">
              <a:buFont typeface="Arial" charset="0"/>
              <a:buChar char="•"/>
            </a:pPr>
            <a:endParaRPr lang="en-US" sz="1900">
              <a:solidFill>
                <a:srgbClr val="0E344E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1900">
                <a:solidFill>
                  <a:srgbClr val="0E344E"/>
                </a:solidFill>
              </a:rPr>
              <a:t>Design a soil matrix that infiltrates the first inch of stormwater in one hour</a:t>
            </a:r>
          </a:p>
          <a:p>
            <a:pPr marL="742950" lvl="1" indent="-285750">
              <a:buFont typeface="Arial" charset="0"/>
              <a:buChar char="•"/>
            </a:pPr>
            <a:endParaRPr lang="en-US" sz="1900">
              <a:solidFill>
                <a:srgbClr val="0E344E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1900">
                <a:solidFill>
                  <a:srgbClr val="0E344E"/>
                </a:solidFill>
              </a:rPr>
              <a:t>Assess the bio-remediating efficacy</a:t>
            </a:r>
          </a:p>
          <a:p>
            <a:pPr marL="742950" lvl="1" indent="-285750">
              <a:buFont typeface="Arial" charset="0"/>
              <a:buChar char="•"/>
            </a:pPr>
            <a:endParaRPr lang="en-US" sz="1900">
              <a:solidFill>
                <a:srgbClr val="0E344E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1900">
                <a:solidFill>
                  <a:srgbClr val="0E344E"/>
                </a:solidFill>
              </a:rPr>
              <a:t>Assess impact of adding vegetation</a:t>
            </a:r>
          </a:p>
          <a:p>
            <a:pPr marL="742950" lvl="1" indent="-285750">
              <a:buFont typeface="Arial" charset="0"/>
              <a:buChar char="•"/>
            </a:pPr>
            <a:endParaRPr lang="en-US"/>
          </a:p>
          <a:p>
            <a:pPr marL="285750" indent="-285750">
              <a:buFont typeface="Arial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90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A2B15-955A-C548-A6F9-4A0B1A33B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>
                <a:solidFill>
                  <a:srgbClr val="0E344E"/>
                </a:solidFill>
              </a:rPr>
              <a:t>References</a:t>
            </a:r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881C0-7682-4642-8BCD-12DF58FB1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439214"/>
            <a:ext cx="10018713" cy="4435476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br>
              <a:rPr lang="en-US"/>
            </a:br>
            <a:r>
              <a:rPr lang="en-US"/>
              <a:t>[1] R. Pott; T. </a:t>
            </a:r>
            <a:r>
              <a:rPr lang="en-US" err="1"/>
              <a:t>Alhamidi</a:t>
            </a:r>
            <a:r>
              <a:rPr lang="en-US"/>
              <a:t>; </a:t>
            </a:r>
            <a:r>
              <a:rPr lang="en-US" err="1"/>
              <a:t>F.DiFore</a:t>
            </a:r>
            <a:r>
              <a:rPr lang="en-US"/>
              <a:t>; </a:t>
            </a:r>
            <a:r>
              <a:rPr lang="en-US" err="1"/>
              <a:t>Z.Zhang</a:t>
            </a:r>
            <a:r>
              <a:rPr lang="en-US"/>
              <a:t>. “CENE 486 Final Capstone Report: Low Impact Development Bio-Remediation Soil Design.” 2017. </a:t>
            </a:r>
          </a:p>
          <a:p>
            <a:pPr marL="0" indent="0" fontAlgn="base">
              <a:buNone/>
            </a:pPr>
            <a:r>
              <a:rPr lang="en-US"/>
              <a:t>[2]Connection, T. (2010). Materials List. [online] The Landscape Connection. Available at: https://</a:t>
            </a:r>
            <a:r>
              <a:rPr lang="en-US" err="1"/>
              <a:t>www.landscapeconnection.biz</a:t>
            </a:r>
            <a:r>
              <a:rPr lang="en-US"/>
              <a:t>/materials-</a:t>
            </a:r>
            <a:r>
              <a:rPr lang="en-US" err="1"/>
              <a:t>list.html</a:t>
            </a:r>
            <a:r>
              <a:rPr lang="en-US"/>
              <a:t> [Accessed 10 Nov. 2018]. </a:t>
            </a:r>
          </a:p>
          <a:p>
            <a:pPr marL="0" indent="0" fontAlgn="base">
              <a:buNone/>
            </a:pPr>
            <a:r>
              <a:rPr lang="en-US"/>
              <a:t>[3] Warner’s Nursery. (2018). Grass Compositions and Prices. </a:t>
            </a:r>
          </a:p>
          <a:p>
            <a:pPr marL="0" indent="0" fontAlgn="base">
              <a:buNone/>
            </a:pPr>
            <a:r>
              <a:rPr lang="en-US"/>
              <a:t>[4] </a:t>
            </a:r>
            <a:r>
              <a:rPr lang="en-US">
                <a:hlinkClick r:id="rId2"/>
              </a:rPr>
              <a:t>https://knowledge4civil.wordpress.com/2016/12/11/flow-of-water-through-soil/</a:t>
            </a:r>
            <a:endParaRPr lang="en-US"/>
          </a:p>
          <a:p>
            <a:pPr marL="0" indent="0" fontAlgn="base">
              <a:buNone/>
            </a:pPr>
            <a:r>
              <a:rPr lang="en-US"/>
              <a:t>[5] “Low Impact Development,” </a:t>
            </a:r>
            <a:r>
              <a:rPr lang="en-US" i="1"/>
              <a:t>City of Kirkland official website</a:t>
            </a:r>
            <a:r>
              <a:rPr lang="en-US"/>
              <a:t>. [Online]. Available: </a:t>
            </a:r>
            <a:r>
              <a:rPr lang="en-US">
                <a:hlinkClick r:id="rId3"/>
              </a:rPr>
              <a:t>https://www.kirklandwa.gov/depart/Public_Works/Utilities/Storm___Surface_Water/Development_and_Construction/Low_Impact_Development.htm</a:t>
            </a:r>
            <a:r>
              <a:rPr lang="en-US"/>
              <a:t>.</a:t>
            </a:r>
          </a:p>
          <a:p>
            <a:pPr marL="0" indent="0" fontAlgn="base">
              <a:buNone/>
            </a:pPr>
            <a:r>
              <a:rPr lang="en-US"/>
              <a:t>[6] “What Does the Storm Drainage System Look Like?,” </a:t>
            </a:r>
            <a:r>
              <a:rPr lang="en-US" i="1"/>
              <a:t>Fairfax County Virginia</a:t>
            </a:r>
            <a:r>
              <a:rPr lang="en-US"/>
              <a:t>. [Online]. Available: </a:t>
            </a:r>
            <a:r>
              <a:rPr lang="en-US">
                <a:hlinkClick r:id="rId4"/>
              </a:rPr>
              <a:t>https://www.fairfaxcounty.gov/publicworks/stormwater/what-does-storm-drainage-system-look</a:t>
            </a:r>
            <a:r>
              <a:rPr lang="en-US"/>
              <a:t>.</a:t>
            </a:r>
          </a:p>
          <a:p>
            <a:pPr marL="0" indent="0" fontAlgn="base">
              <a:buNone/>
            </a:pPr>
            <a:r>
              <a:rPr lang="en-US"/>
              <a:t>[7] “ PROFESSIONAL CONSTRUCTION MATERIALS ENGINEERING &amp; TESTING SERVICE FEE SCHEDULE FOR NOBLE MIDSTREAM SERVICES, LLC,” p. 2016, 2016.</a:t>
            </a:r>
          </a:p>
          <a:p>
            <a:pPr marL="0" indent="0" fontAlgn="base">
              <a:buNone/>
            </a:pPr>
            <a:r>
              <a:rPr lang="en-US"/>
              <a:t>[8] 108 excavating. (2017). 108 EXCAVATING. [online] Available at: http://www.108excavating.com/ [Accessed 28 Nov. 2017].</a:t>
            </a:r>
          </a:p>
          <a:p>
            <a:pPr marL="0" indent="0" fontAlgn="base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0833" y="6492875"/>
            <a:ext cx="551167" cy="365125"/>
          </a:xfrm>
        </p:spPr>
        <p:txBody>
          <a:bodyPr/>
          <a:lstStyle/>
          <a:p>
            <a:fld id="{330EA680-D336-4FF7-8B7A-9848BB0A1C32}" type="slidenum">
              <a:rPr lang="en-US" sz="1600" smtClean="0"/>
              <a:pPr/>
              <a:t>29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004899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35"/>
            <a:ext cx="10018713" cy="1752599"/>
          </a:xfrm>
        </p:spPr>
        <p:txBody>
          <a:bodyPr/>
          <a:lstStyle/>
          <a:p>
            <a:r>
              <a:rPr lang="en-US">
                <a:solidFill>
                  <a:srgbClr val="0E344E"/>
                </a:solidFill>
              </a:rPr>
              <a:t>Soil Identification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15663" y="6492875"/>
            <a:ext cx="1176337" cy="365125"/>
          </a:xfrm>
        </p:spPr>
        <p:txBody>
          <a:bodyPr/>
          <a:lstStyle/>
          <a:p>
            <a:fld id="{330EA680-D336-4FF7-8B7A-9848BB0A1C32}" type="slidenum">
              <a:rPr lang="en-US" sz="1600" smtClean="0"/>
              <a:t>3</a:t>
            </a:fld>
            <a:r>
              <a:rPr lang="en-US" sz="1600"/>
              <a:t> Robles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47498" y="5133128"/>
            <a:ext cx="9633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rgbClr val="0E344E"/>
                </a:solidFill>
              </a:rPr>
              <a:t>Soil materials chosen based on the 2017 LID Capstone Final Design Report columns 2 and 6.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rgbClr val="0E344E"/>
                </a:solidFill>
              </a:rPr>
              <a:t>Mulch layer avoided since team was growing grass on topsoil for further testing.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rgbClr val="0E344E"/>
                </a:solidFill>
              </a:rPr>
              <a:t>Soil materials obtained from </a:t>
            </a:r>
            <a:r>
              <a:rPr lang="en-US" sz="2000" i="1" dirty="0">
                <a:solidFill>
                  <a:srgbClr val="0E344E"/>
                </a:solidFill>
              </a:rPr>
              <a:t>The Landscape Connection.</a:t>
            </a:r>
          </a:p>
        </p:txBody>
      </p:sp>
      <p:pic>
        <p:nvPicPr>
          <p:cNvPr id="12" name="picture" descr="/Users/rebecarobles/Desktop/Screen Shot 2018-10-24 at 1.33.01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70" y="1350861"/>
            <a:ext cx="6190192" cy="3224536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8711381" y="2625125"/>
            <a:ext cx="50144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9338039" y="2875759"/>
            <a:ext cx="50144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9129251" y="3106906"/>
            <a:ext cx="50144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962103" y="3908234"/>
            <a:ext cx="50144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04722" y="4595718"/>
            <a:ext cx="5377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E344E"/>
                </a:solidFill>
              </a:rPr>
              <a:t>Figure 2. 2017 LID Capstone Final Round Column Designs [1]</a:t>
            </a:r>
          </a:p>
        </p:txBody>
      </p:sp>
      <p:sp>
        <p:nvSpPr>
          <p:cNvPr id="22" name="Oval 21"/>
          <p:cNvSpPr/>
          <p:nvPr/>
        </p:nvSpPr>
        <p:spPr>
          <a:xfrm>
            <a:off x="7264400" y="3908234"/>
            <a:ext cx="372533" cy="3928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84133" y="3908234"/>
            <a:ext cx="372533" cy="3928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9543998" y="3644316"/>
            <a:ext cx="50144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781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35"/>
            <a:ext cx="10018713" cy="1752599"/>
          </a:xfrm>
        </p:spPr>
        <p:txBody>
          <a:bodyPr/>
          <a:lstStyle/>
          <a:p>
            <a:r>
              <a:rPr lang="en-US">
                <a:solidFill>
                  <a:srgbClr val="0E344E"/>
                </a:solidFill>
              </a:rPr>
              <a:t>Soil Identification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56807" y="6492875"/>
            <a:ext cx="935193" cy="365125"/>
          </a:xfrm>
        </p:spPr>
        <p:txBody>
          <a:bodyPr/>
          <a:lstStyle/>
          <a:p>
            <a:r>
              <a:rPr lang="en-US" sz="1600"/>
              <a:t>4 Robles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18452"/>
              </p:ext>
            </p:extLst>
          </p:nvPr>
        </p:nvGraphicFramePr>
        <p:xfrm>
          <a:off x="1730524" y="2383388"/>
          <a:ext cx="9526283" cy="3003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1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4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714">
                <a:tc>
                  <a:txBody>
                    <a:bodyPr/>
                    <a:lstStyle/>
                    <a:p>
                      <a:pPr algn="ctr"/>
                      <a:r>
                        <a:rPr lang="en-US" sz="2000" b="0"/>
                        <a:t>Material Description</a:t>
                      </a:r>
                      <a:r>
                        <a:rPr lang="en-US" sz="2000" b="0" baseline="0"/>
                        <a:t> </a:t>
                      </a:r>
                      <a:endParaRPr lang="en-US" sz="2000" b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34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/>
                        <a:t>Material</a:t>
                      </a:r>
                      <a:r>
                        <a:rPr lang="en-US" sz="2000" b="0" baseline="0"/>
                        <a:t> Origin</a:t>
                      </a:r>
                      <a:endParaRPr lang="en-US" sz="2000" b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3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714">
                <a:tc>
                  <a:txBody>
                    <a:bodyPr/>
                    <a:lstStyle/>
                    <a:p>
                      <a:r>
                        <a:rPr lang="en-US" b="1"/>
                        <a:t>½” to ¼” River Rock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Salt River in Phoenix, AZ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714">
                <a:tc>
                  <a:txBody>
                    <a:bodyPr/>
                    <a:lstStyle/>
                    <a:p>
                      <a:r>
                        <a:rPr lang="en-US" b="1"/>
                        <a:t>Screened Cinders </a:t>
                      </a:r>
                      <a:r>
                        <a:rPr lang="en-US"/>
                        <a:t>with 25% to 30% dirt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b="1"/>
                        <a:t>Gravel: </a:t>
                      </a:r>
                      <a:r>
                        <a:rPr lang="en-US"/>
                        <a:t>Material</a:t>
                      </a:r>
                      <a:r>
                        <a:rPr lang="en-US" baseline="0"/>
                        <a:t> retained on #4 sieve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b="1" baseline="0"/>
                        <a:t>Sand: </a:t>
                      </a:r>
                      <a:r>
                        <a:rPr lang="en-US" baseline="0"/>
                        <a:t>Material passing #4 sieve but retained on #40 sieve. 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The Landscape</a:t>
                      </a:r>
                      <a:r>
                        <a:rPr lang="en-US" baseline="0"/>
                        <a:t> Connection Pit in Flagstaff, AZ 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714">
                <a:tc>
                  <a:txBody>
                    <a:bodyPr/>
                    <a:lstStyle/>
                    <a:p>
                      <a:r>
                        <a:rPr lang="en-US" b="1"/>
                        <a:t>Concrete</a:t>
                      </a:r>
                      <a:r>
                        <a:rPr lang="en-US" b="1" baseline="0"/>
                        <a:t> Sand </a:t>
                      </a:r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Dyna</a:t>
                      </a:r>
                      <a:r>
                        <a:rPr lang="en-US" baseline="0"/>
                        <a:t> Pit in Winslow, AZ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123">
                <a:tc>
                  <a:txBody>
                    <a:bodyPr/>
                    <a:lstStyle/>
                    <a:p>
                      <a:r>
                        <a:rPr lang="en-US" b="1"/>
                        <a:t>Topsoil</a:t>
                      </a:r>
                      <a:r>
                        <a:rPr lang="en-US" b="1" baseline="0"/>
                        <a:t> Mix </a:t>
                      </a:r>
                      <a:r>
                        <a:rPr lang="en-US" baseline="0"/>
                        <a:t>with 80% native topsoil and 20% composted mule manure 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The Landscape</a:t>
                      </a:r>
                      <a:r>
                        <a:rPr lang="en-US" baseline="0" dirty="0"/>
                        <a:t> Connection Pit in Flagstaff, AZ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64505" y="1908066"/>
            <a:ext cx="3278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0E344E"/>
                </a:solidFill>
              </a:rPr>
              <a:t>Table 1. Soil Materials Summary [2]</a:t>
            </a:r>
          </a:p>
        </p:txBody>
      </p:sp>
    </p:spTree>
    <p:extLst>
      <p:ext uri="{BB962C8B-B14F-4D97-AF65-F5344CB8AC3E}">
        <p14:creationId xmlns:p14="http://schemas.microsoft.com/office/powerpoint/2010/main" val="2023769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/>
              <a:t>Grass Layer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77456" y="6491285"/>
            <a:ext cx="2114544" cy="365125"/>
          </a:xfrm>
        </p:spPr>
        <p:txBody>
          <a:bodyPr/>
          <a:lstStyle/>
          <a:p>
            <a:fld id="{330EA680-D336-4FF7-8B7A-9848BB0A1C32}" type="slidenum">
              <a:rPr lang="en-US" sz="1600" smtClean="0"/>
              <a:t>5</a:t>
            </a:fld>
            <a:r>
              <a:rPr lang="en-US" sz="1600"/>
              <a:t> Robles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1585" y="1752599"/>
            <a:ext cx="56906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0E344E"/>
                </a:solidFill>
              </a:rPr>
              <a:t>Team wanted to assess the impact of a grass layer on infiltration rates and treatment. 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srgbClr val="0E344E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0E344E"/>
                </a:solidFill>
              </a:rPr>
              <a:t>Team selected a native grass mix from Warner’s Nursery in Flagstaff, Arizona. 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graphicFrame>
        <p:nvGraphicFramePr>
          <p:cNvPr id="7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214599"/>
              </p:ext>
            </p:extLst>
          </p:nvPr>
        </p:nvGraphicFramePr>
        <p:xfrm>
          <a:off x="7071651" y="2186108"/>
          <a:ext cx="4328023" cy="3682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1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2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1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Origin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344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Seed Common Name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344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Mix %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3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Indian Ricegrass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19.93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CAN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Sideoats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Grama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19.6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CAN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Fescue Sheep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11.72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Western Wheat Grass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11.32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CAN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Blue Grama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10.75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MN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Bluestern Little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9.43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NM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Alkali Sacaton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4.99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TX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James' Galleta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3.43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Muttongrass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1.93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Inert Matter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6.85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Weed Seed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0.05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552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14474" y="1752599"/>
            <a:ext cx="3842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0E344E"/>
                </a:solidFill>
              </a:rPr>
              <a:t>Table 2. </a:t>
            </a:r>
            <a:r>
              <a:rPr lang="en-US" sz="1600" dirty="0">
                <a:solidFill>
                  <a:srgbClr val="0E344E"/>
                </a:solidFill>
              </a:rPr>
              <a:t>Native Grass Mix % and Origins [3]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47" y="3522393"/>
            <a:ext cx="3058152" cy="23465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718934" y="5868936"/>
            <a:ext cx="4795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E344E"/>
                </a:solidFill>
              </a:rPr>
              <a:t>Figure 3. Grown Grass Layer by Rebeca Robles</a:t>
            </a:r>
          </a:p>
        </p:txBody>
      </p:sp>
    </p:spTree>
    <p:extLst>
      <p:ext uri="{BB962C8B-B14F-4D97-AF65-F5344CB8AC3E}">
        <p14:creationId xmlns:p14="http://schemas.microsoft.com/office/powerpoint/2010/main" val="693302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35"/>
            <a:ext cx="10018713" cy="1752599"/>
          </a:xfrm>
        </p:spPr>
        <p:txBody>
          <a:bodyPr/>
          <a:lstStyle/>
          <a:p>
            <a:r>
              <a:rPr lang="en-US">
                <a:solidFill>
                  <a:srgbClr val="0E344E"/>
                </a:solidFill>
              </a:rPr>
              <a:t>Soil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67549" y="6547104"/>
            <a:ext cx="1124451" cy="310896"/>
          </a:xfrm>
        </p:spPr>
        <p:txBody>
          <a:bodyPr/>
          <a:lstStyle/>
          <a:p>
            <a:r>
              <a:rPr lang="en-US" sz="1600" dirty="0"/>
              <a:t>6 </a:t>
            </a:r>
            <a:r>
              <a:rPr lang="en-US" sz="1600" dirty="0" err="1"/>
              <a:t>Alsubiei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727513" y="2875549"/>
            <a:ext cx="4920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Team tested the following on soil materials: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Hydraulic Conductivity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Specific Gravity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Saturated Surface Dry (SSD) Test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24843" y="1994901"/>
            <a:ext cx="4812632" cy="36094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52084" y="2338137"/>
            <a:ext cx="122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Concrete Sand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31159" y="2338137"/>
            <a:ext cx="133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River Rock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52084" y="3625714"/>
            <a:ext cx="122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Cinder Sand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6986" y="3625714"/>
            <a:ext cx="122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Cinder Gravel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63318" y="4913291"/>
            <a:ext cx="122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Topsoil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32523" y="6200868"/>
            <a:ext cx="282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0E344E"/>
                </a:solidFill>
              </a:rPr>
              <a:t>Figure 4. Soil Materials by Rebeca Robles</a:t>
            </a:r>
          </a:p>
        </p:txBody>
      </p:sp>
    </p:spTree>
    <p:extLst>
      <p:ext uri="{BB962C8B-B14F-4D97-AF65-F5344CB8AC3E}">
        <p14:creationId xmlns:p14="http://schemas.microsoft.com/office/powerpoint/2010/main" val="36244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743" y="0"/>
            <a:ext cx="10387455" cy="1752599"/>
          </a:xfrm>
        </p:spPr>
        <p:txBody>
          <a:bodyPr/>
          <a:lstStyle/>
          <a:p>
            <a:r>
              <a:rPr lang="en-US">
                <a:solidFill>
                  <a:srgbClr val="0E344E"/>
                </a:solidFill>
              </a:rPr>
              <a:t>Hydraulic Conductivity, Void Ratio, and Porosity</a:t>
            </a:r>
            <a:endParaRPr lang="en-US" dirty="0">
              <a:solidFill>
                <a:srgbClr val="0E344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37393" y="6470009"/>
            <a:ext cx="1054608" cy="387991"/>
          </a:xfrm>
        </p:spPr>
        <p:txBody>
          <a:bodyPr/>
          <a:lstStyle/>
          <a:p>
            <a:r>
              <a:rPr lang="en-US" sz="1600" dirty="0"/>
              <a:t>7 </a:t>
            </a:r>
            <a:r>
              <a:rPr lang="en-US" sz="1600" dirty="0" err="1"/>
              <a:t>Alsubiei</a:t>
            </a:r>
            <a:r>
              <a:rPr lang="en-US" sz="16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3743" y="1488970"/>
            <a:ext cx="6905711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>
                <a:solidFill>
                  <a:srgbClr val="0E344E"/>
                </a:solidFill>
              </a:rPr>
              <a:t>Followed </a:t>
            </a:r>
            <a:r>
              <a:rPr lang="en-US" sz="2000" b="1" u="sng">
                <a:solidFill>
                  <a:srgbClr val="0E344E"/>
                </a:solidFill>
              </a:rPr>
              <a:t>ASTM D5856-15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>
                <a:solidFill>
                  <a:srgbClr val="0E344E"/>
                </a:solidFill>
              </a:rPr>
              <a:t>Conducted on all four-soil material (3 tests per type of soil)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77725" y="4297680"/>
                <a:ext cx="1547603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 ∗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725" y="4297680"/>
                <a:ext cx="1547603" cy="5167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77725" y="2838870"/>
                <a:ext cx="1687706" cy="5672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𝑒</m:t>
                      </m:r>
                      <m:r>
                        <a:rPr lang="en-US" b="0" i="1" smtClean="0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mr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latin typeface="Cambria Math" charset="0"/>
                        </a:rPr>
                        <m:t> −1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725" y="2838870"/>
                <a:ext cx="1687706" cy="5672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168227" y="3991397"/>
                <a:ext cx="612412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𝑖</m:t>
                      </m:r>
                      <m:r>
                        <a:rPr lang="en-US" b="0" i="1" smtClean="0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mr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h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227" y="3991397"/>
                <a:ext cx="612412" cy="5241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45426" y="5739330"/>
                <a:ext cx="1027782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𝑘</m:t>
                      </m:r>
                      <m:r>
                        <a:rPr lang="en-US" b="0" i="1" smtClean="0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mr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𝑄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 ∗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426" y="5739330"/>
                <a:ext cx="1027782" cy="5203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317817" y="2840680"/>
                <a:ext cx="1957137" cy="3706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 </m:t>
                    </m:r>
                    <m:f>
                      <m:fPr>
                        <m:ctrlPr>
                          <a:rPr lang="mr-IN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>
                    <a:latin typeface="Cambria Math" charset="0"/>
                    <a:ea typeface="Cambria Math" charset="0"/>
                    <a:cs typeface="Cambria Math" charset="0"/>
                  </a:rPr>
                  <a:t> * 100%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7817" y="2840680"/>
                <a:ext cx="1957137" cy="370614"/>
              </a:xfrm>
              <a:prstGeom prst="rect">
                <a:avLst/>
              </a:prstGeom>
              <a:blipFill rotWithShape="0">
                <a:blip r:embed="rId7"/>
                <a:stretch>
                  <a:fillRect l="-3115" t="-98361" b="-1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b="11385"/>
          <a:stretch/>
        </p:blipFill>
        <p:spPr>
          <a:xfrm>
            <a:off x="1484310" y="2640979"/>
            <a:ext cx="3687308" cy="31910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99299" y="2402164"/>
            <a:ext cx="180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E344E"/>
                </a:solidFill>
              </a:rPr>
              <a:t>Void Ratio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29974" y="2402164"/>
            <a:ext cx="180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E344E"/>
                </a:solidFill>
              </a:rPr>
              <a:t>Porosity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87460" y="5082665"/>
            <a:ext cx="243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E344E"/>
                </a:solidFill>
              </a:rPr>
              <a:t>Hydraulic Conductivity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87460" y="3691466"/>
            <a:ext cx="249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E344E"/>
                </a:solidFill>
              </a:rPr>
              <a:t>Density of Soil Sample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26134" y="3587722"/>
            <a:ext cx="249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E344E"/>
                </a:solidFill>
              </a:rPr>
              <a:t>Hydraulic Gradient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13501" y="5885234"/>
            <a:ext cx="282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0E344E"/>
                </a:solidFill>
              </a:rPr>
              <a:t>Figure 5. Hydraulic Conductivity Example [4]</a:t>
            </a: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F458A47C-2B66-4C51-BBEB-F9BDFCF49639}"/>
              </a:ext>
            </a:extLst>
          </p:cNvPr>
          <p:cNvSpPr txBox="1"/>
          <p:nvPr/>
        </p:nvSpPr>
        <p:spPr>
          <a:xfrm>
            <a:off x="8986031" y="4236513"/>
            <a:ext cx="3020290" cy="246221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E344E"/>
                </a:solidFill>
              </a:rPr>
              <a:t>L= Length  </a:t>
            </a:r>
          </a:p>
          <a:p>
            <a:r>
              <a:rPr lang="en-US" sz="1400" dirty="0">
                <a:solidFill>
                  <a:srgbClr val="0E344E"/>
                </a:solidFill>
              </a:rPr>
              <a:t>V= Volume</a:t>
            </a:r>
          </a:p>
          <a:p>
            <a:r>
              <a:rPr lang="en-US" sz="1400" dirty="0">
                <a:solidFill>
                  <a:srgbClr val="0E344E"/>
                </a:solidFill>
              </a:rPr>
              <a:t>A= Area</a:t>
            </a:r>
          </a:p>
          <a:p>
            <a:r>
              <a:rPr lang="en-US" sz="1400" dirty="0">
                <a:solidFill>
                  <a:srgbClr val="0E344E"/>
                </a:solidFill>
              </a:rPr>
              <a:t>M1= mass of the permeameter device without soil </a:t>
            </a:r>
          </a:p>
          <a:p>
            <a:r>
              <a:rPr lang="en-US" sz="1400" dirty="0">
                <a:solidFill>
                  <a:srgbClr val="0E344E"/>
                </a:solidFill>
              </a:rPr>
              <a:t>M2= mass of the permeameter device with soil </a:t>
            </a:r>
          </a:p>
          <a:p>
            <a:r>
              <a:rPr lang="en-US" sz="1400" dirty="0" err="1">
                <a:solidFill>
                  <a:srgbClr val="0E344E"/>
                </a:solidFill>
              </a:rPr>
              <a:t>G</a:t>
            </a:r>
            <a:r>
              <a:rPr lang="en-US" sz="1100" dirty="0" err="1">
                <a:solidFill>
                  <a:srgbClr val="0E344E"/>
                </a:solidFill>
              </a:rPr>
              <a:t>s</a:t>
            </a:r>
            <a:r>
              <a:rPr lang="en-US" sz="1400" dirty="0">
                <a:solidFill>
                  <a:srgbClr val="0E344E"/>
                </a:solidFill>
              </a:rPr>
              <a:t>= Specific Gravity </a:t>
            </a:r>
          </a:p>
          <a:p>
            <a:r>
              <a:rPr lang="en-US" sz="1400" dirty="0">
                <a:solidFill>
                  <a:srgbClr val="0E344E"/>
                </a:solidFill>
              </a:rPr>
              <a:t>H= Height</a:t>
            </a:r>
          </a:p>
          <a:p>
            <a:r>
              <a:rPr lang="en-US" sz="1400" dirty="0" err="1">
                <a:solidFill>
                  <a:srgbClr val="0E344E"/>
                </a:solidFill>
              </a:rPr>
              <a:t>P</a:t>
            </a:r>
            <a:r>
              <a:rPr lang="en-US" sz="1100" dirty="0" err="1">
                <a:solidFill>
                  <a:srgbClr val="0E344E"/>
                </a:solidFill>
              </a:rPr>
              <a:t>d</a:t>
            </a:r>
            <a:r>
              <a:rPr lang="en-US" sz="1400" dirty="0">
                <a:solidFill>
                  <a:srgbClr val="0E344E"/>
                </a:solidFill>
              </a:rPr>
              <a:t>= Density of The Compacted Soil</a:t>
            </a:r>
          </a:p>
          <a:p>
            <a:r>
              <a:rPr lang="en-US" sz="1400" dirty="0">
                <a:solidFill>
                  <a:srgbClr val="0E344E"/>
                </a:solidFill>
              </a:rPr>
              <a:t>Q= Flow rate</a:t>
            </a:r>
          </a:p>
        </p:txBody>
      </p:sp>
    </p:spTree>
    <p:extLst>
      <p:ext uri="{BB962C8B-B14F-4D97-AF65-F5344CB8AC3E}">
        <p14:creationId xmlns:p14="http://schemas.microsoft.com/office/powerpoint/2010/main" val="1756384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736" y="0"/>
            <a:ext cx="10408219" cy="1752599"/>
          </a:xfrm>
        </p:spPr>
        <p:txBody>
          <a:bodyPr/>
          <a:lstStyle/>
          <a:p>
            <a:r>
              <a:rPr lang="en-US" dirty="0">
                <a:solidFill>
                  <a:srgbClr val="0E344E"/>
                </a:solidFill>
              </a:rPr>
              <a:t>Hydraulic Conductivity, Void Ratio, and Porosity Results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45911" y="6470009"/>
            <a:ext cx="1246089" cy="387991"/>
          </a:xfrm>
        </p:spPr>
        <p:txBody>
          <a:bodyPr/>
          <a:lstStyle/>
          <a:p>
            <a:r>
              <a:rPr lang="en-US" sz="1600" dirty="0"/>
              <a:t>8 </a:t>
            </a:r>
            <a:r>
              <a:rPr lang="en-US" sz="1600" dirty="0" err="1">
                <a:solidFill>
                  <a:srgbClr val="0E344E"/>
                </a:solidFill>
              </a:rPr>
              <a:t>Alsubiei</a:t>
            </a:r>
            <a:r>
              <a:rPr lang="en-US" sz="1600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86049" y="1461579"/>
            <a:ext cx="4291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0E344E"/>
                </a:solidFill>
              </a:rPr>
              <a:t>Table 3. Hydraulic Conductivity Summary Table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968694"/>
              </p:ext>
            </p:extLst>
          </p:nvPr>
        </p:nvGraphicFramePr>
        <p:xfrm>
          <a:off x="2012301" y="1808042"/>
          <a:ext cx="8705088" cy="4914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2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3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1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47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43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Soil Material 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3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Test #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3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r-IN" sz="16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</a:t>
                      </a:r>
                      <a:r>
                        <a:rPr lang="mr-IN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mr-IN" sz="16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ft</a:t>
                      </a:r>
                      <a:r>
                        <a:rPr lang="mr-IN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mr-IN" sz="16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mr-IN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mr-IN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3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3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r-IN" sz="16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lang="mr-IN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(%)</a:t>
                      </a:r>
                      <a:endParaRPr lang="mr-IN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3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11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Screened Cinders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>
                          <a:effectLst/>
                          <a:latin typeface="+mn-lt"/>
                        </a:rPr>
                        <a:t>0.00149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400" u="none" strike="noStrike">
                          <a:effectLst/>
                          <a:latin typeface="+mn-lt"/>
                        </a:rPr>
                        <a:t>0.25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400" u="none" strike="noStrike">
                          <a:effectLst/>
                          <a:latin typeface="+mn-lt"/>
                        </a:rPr>
                        <a:t>20.009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1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400" b="1" u="none" strike="noStrike">
                          <a:effectLst/>
                          <a:latin typeface="+mn-lt"/>
                        </a:rPr>
                        <a:t>2</a:t>
                      </a:r>
                      <a:endParaRPr lang="is-I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400" u="none" strike="noStrike">
                          <a:effectLst/>
                          <a:latin typeface="+mn-lt"/>
                        </a:rPr>
                        <a:t>0.0012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400" u="none" strike="noStrike">
                          <a:effectLst/>
                          <a:latin typeface="+mn-lt"/>
                        </a:rPr>
                        <a:t>0.148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400" u="none" strike="noStrike">
                          <a:effectLst/>
                          <a:latin typeface="+mn-lt"/>
                        </a:rPr>
                        <a:t>12.873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1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400" u="none" strike="noStrike">
                          <a:effectLst/>
                          <a:latin typeface="+mn-lt"/>
                        </a:rPr>
                        <a:t>0.00127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400" u="none" strike="noStrike">
                          <a:effectLst/>
                          <a:latin typeface="+mn-lt"/>
                        </a:rPr>
                        <a:t>0.218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400" u="none" strike="noStrike">
                          <a:effectLst/>
                          <a:latin typeface="+mn-lt"/>
                        </a:rPr>
                        <a:t>17.902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4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u="sng" strike="noStrike">
                          <a:effectLst/>
                          <a:latin typeface="+mn-lt"/>
                        </a:rPr>
                        <a:t>AVERAGE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r-IN" sz="1400" b="1" u="none" strike="noStrike" dirty="0">
                          <a:effectLst/>
                          <a:latin typeface="+mn-lt"/>
                        </a:rPr>
                        <a:t>0.00132 +/- 0.00015</a:t>
                      </a:r>
                      <a:endParaRPr lang="mr-IN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r-IN" sz="1400" b="1" u="none" strike="noStrike">
                          <a:effectLst/>
                          <a:latin typeface="+mn-lt"/>
                        </a:rPr>
                        <a:t>0.205 +/- 0.052</a:t>
                      </a:r>
                      <a:endParaRPr lang="mr-IN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r-IN" sz="1400" b="1" u="none" strike="noStrike" dirty="0">
                          <a:effectLst/>
                          <a:latin typeface="+mn-lt"/>
                        </a:rPr>
                        <a:t>16.928 +/- 3.67</a:t>
                      </a:r>
                      <a:endParaRPr lang="mr-IN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11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mr-IN" sz="1400" b="1" u="none" strike="noStrike">
                          <a:effectLst/>
                          <a:latin typeface="+mn-lt"/>
                        </a:rPr>
                        <a:t>1/2" to 1/4" River Rocks</a:t>
                      </a:r>
                      <a:endParaRPr lang="mr-IN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400" u="none" strike="noStrike" dirty="0">
                          <a:effectLst/>
                          <a:latin typeface="+mn-lt"/>
                        </a:rPr>
                        <a:t>0.00151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400" u="none" strike="noStrike" dirty="0">
                          <a:effectLst/>
                          <a:latin typeface="+mn-lt"/>
                        </a:rPr>
                        <a:t>0.255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400" u="none" strike="noStrike" dirty="0">
                          <a:effectLst/>
                          <a:latin typeface="+mn-lt"/>
                        </a:rPr>
                        <a:t>20.314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1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400" b="1" u="none" strike="noStrike">
                          <a:effectLst/>
                          <a:latin typeface="+mn-lt"/>
                        </a:rPr>
                        <a:t>2</a:t>
                      </a:r>
                      <a:endParaRPr lang="is-I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u="none" strike="noStrike">
                          <a:effectLst/>
                          <a:latin typeface="+mn-lt"/>
                        </a:rPr>
                        <a:t>0.00136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0.231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18.772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1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u="none" strike="noStrike">
                          <a:effectLst/>
                          <a:latin typeface="+mn-lt"/>
                        </a:rPr>
                        <a:t>0.00136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400" u="none" strike="noStrike" dirty="0">
                          <a:effectLst/>
                          <a:latin typeface="+mn-lt"/>
                        </a:rPr>
                        <a:t>0.255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400" u="none" strike="noStrike" dirty="0">
                          <a:effectLst/>
                          <a:latin typeface="+mn-lt"/>
                        </a:rPr>
                        <a:t>20.314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4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u="sng" strike="noStrike">
                          <a:effectLst/>
                          <a:latin typeface="+mn-lt"/>
                        </a:rPr>
                        <a:t>AVERAGE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r-IN" sz="1400" b="1" u="none" strike="noStrike" dirty="0">
                          <a:effectLst/>
                          <a:latin typeface="+mn-lt"/>
                        </a:rPr>
                        <a:t>0.00141 +/- 0.000087</a:t>
                      </a:r>
                      <a:endParaRPr lang="mr-IN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r-IN" sz="1400" b="1" u="none" strike="noStrike" dirty="0">
                          <a:effectLst/>
                          <a:latin typeface="+mn-lt"/>
                        </a:rPr>
                        <a:t>0.247 +/- 0.014</a:t>
                      </a:r>
                      <a:endParaRPr lang="mr-IN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r-IN" sz="1400" b="1" u="none" strike="noStrike" dirty="0">
                          <a:effectLst/>
                          <a:latin typeface="+mn-lt"/>
                        </a:rPr>
                        <a:t>19.8 +/- 0.89</a:t>
                      </a:r>
                      <a:endParaRPr lang="mr-IN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11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Concrete Sand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400" u="none" strike="noStrike">
                          <a:effectLst/>
                          <a:latin typeface="+mn-lt"/>
                        </a:rPr>
                        <a:t>0.00102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400" u="none" strike="noStrike">
                          <a:effectLst/>
                          <a:latin typeface="+mn-lt"/>
                        </a:rPr>
                        <a:t>0.183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400" u="none" strike="noStrike">
                          <a:effectLst/>
                          <a:latin typeface="+mn-lt"/>
                        </a:rPr>
                        <a:t>15.448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1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400" b="1" u="none" strike="noStrike">
                          <a:effectLst/>
                          <a:latin typeface="+mn-lt"/>
                        </a:rPr>
                        <a:t>2</a:t>
                      </a:r>
                      <a:endParaRPr lang="is-I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400" u="none" strike="noStrike">
                          <a:effectLst/>
                          <a:latin typeface="+mn-lt"/>
                        </a:rPr>
                        <a:t>0.00108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400" u="none" strike="noStrike">
                          <a:effectLst/>
                          <a:latin typeface="+mn-lt"/>
                        </a:rPr>
                        <a:t>0.204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u="none" strike="noStrike">
                          <a:effectLst/>
                          <a:latin typeface="+mn-lt"/>
                        </a:rPr>
                        <a:t>16.919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81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400" u="none" strike="noStrike">
                          <a:effectLst/>
                          <a:latin typeface="+mn-lt"/>
                        </a:rPr>
                        <a:t>0.00105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400" u="none" strike="noStrike">
                          <a:effectLst/>
                          <a:latin typeface="+mn-lt"/>
                        </a:rPr>
                        <a:t>0.182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400" u="none" strike="noStrike">
                          <a:effectLst/>
                          <a:latin typeface="+mn-lt"/>
                        </a:rPr>
                        <a:t>15.383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814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u="sng" strike="noStrike">
                          <a:effectLst/>
                          <a:latin typeface="+mn-lt"/>
                        </a:rPr>
                        <a:t>AVERAGE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r-IN" sz="1400" b="1" u="none" strike="noStrike" dirty="0">
                          <a:effectLst/>
                          <a:latin typeface="+mn-lt"/>
                        </a:rPr>
                        <a:t>0.00105 +/- 0.000030</a:t>
                      </a:r>
                      <a:endParaRPr lang="mr-IN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r-IN" sz="1400" b="1" u="none" strike="noStrike" dirty="0">
                          <a:effectLst/>
                          <a:latin typeface="+mn-lt"/>
                        </a:rPr>
                        <a:t>0.189 +/- 0.012</a:t>
                      </a:r>
                      <a:endParaRPr lang="mr-IN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r-IN" sz="1400" b="1" u="none" strike="noStrike" dirty="0">
                          <a:effectLst/>
                          <a:latin typeface="+mn-lt"/>
                        </a:rPr>
                        <a:t>15.916 +/- 0.87</a:t>
                      </a:r>
                      <a:endParaRPr lang="mr-IN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11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Topsoil Mix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400" u="none" strike="noStrike">
                          <a:effectLst/>
                          <a:latin typeface="+mn-lt"/>
                        </a:rPr>
                        <a:t>0.00014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400" u="none" strike="noStrike">
                          <a:effectLst/>
                          <a:latin typeface="+mn-lt"/>
                        </a:rPr>
                        <a:t>0.284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400" u="none" strike="noStrike" dirty="0">
                          <a:effectLst/>
                          <a:latin typeface="+mn-lt"/>
                        </a:rPr>
                        <a:t>22.107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81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400" b="1" u="none" strike="noStrike">
                          <a:effectLst/>
                          <a:latin typeface="+mn-lt"/>
                        </a:rPr>
                        <a:t>2</a:t>
                      </a:r>
                      <a:endParaRPr lang="is-I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400" u="none" strike="noStrike">
                          <a:effectLst/>
                          <a:latin typeface="+mn-lt"/>
                        </a:rPr>
                        <a:t>0.00014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400" u="none" strike="noStrike">
                          <a:effectLst/>
                          <a:latin typeface="+mn-lt"/>
                        </a:rPr>
                        <a:t>0.255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400" u="none" strike="noStrike" dirty="0">
                          <a:effectLst/>
                          <a:latin typeface="+mn-lt"/>
                        </a:rPr>
                        <a:t>20.306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81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400" u="none" strike="noStrike">
                          <a:effectLst/>
                          <a:latin typeface="+mn-lt"/>
                        </a:rPr>
                        <a:t>0.00014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400" u="none" strike="noStrike">
                          <a:effectLst/>
                          <a:latin typeface="+mn-lt"/>
                        </a:rPr>
                        <a:t>0.318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u="none" strike="noStrike">
                          <a:effectLst/>
                          <a:latin typeface="+mn-lt"/>
                        </a:rPr>
                        <a:t>24.127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1814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u="sng" strike="noStrike" dirty="0">
                          <a:effectLst/>
                          <a:latin typeface="+mn-lt"/>
                        </a:rPr>
                        <a:t>AVERAGE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r-IN" sz="1400" b="1" u="none" strike="noStrike" dirty="0">
                          <a:effectLst/>
                          <a:latin typeface="+mn-lt"/>
                        </a:rPr>
                        <a:t>0.00014 +/- 0.00</a:t>
                      </a:r>
                      <a:endParaRPr lang="mr-IN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r-IN" sz="1400" b="1" u="none" strike="noStrike" dirty="0">
                          <a:effectLst/>
                          <a:latin typeface="+mn-lt"/>
                        </a:rPr>
                        <a:t>0.286 +/- 0.032</a:t>
                      </a:r>
                      <a:endParaRPr lang="mr-IN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r-IN" sz="1400" b="1" u="none" strike="noStrike" dirty="0">
                          <a:effectLst/>
                          <a:latin typeface="+mn-lt"/>
                        </a:rPr>
                        <a:t>22.18 +/- 1.91</a:t>
                      </a:r>
                      <a:endParaRPr lang="mr-IN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2" marR="2872" marT="2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2475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1433</TotalTime>
  <Words>2322</Words>
  <Application>Microsoft Office PowerPoint</Application>
  <PresentationFormat>Widescreen</PresentationFormat>
  <Paragraphs>782</Paragraphs>
  <Slides>30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Parallax</vt:lpstr>
      <vt:lpstr>City of Flagstaff Low Impact Development (LID) Bio-Remediation Soil Design </vt:lpstr>
      <vt:lpstr>Low Impact Development (LID) Introduction</vt:lpstr>
      <vt:lpstr>Low Impact Development (LID) Introduction</vt:lpstr>
      <vt:lpstr>Soil Identification</vt:lpstr>
      <vt:lpstr>Soil Identification</vt:lpstr>
      <vt:lpstr>Grass Layer Assessment</vt:lpstr>
      <vt:lpstr>Soil Testing</vt:lpstr>
      <vt:lpstr>Hydraulic Conductivity, Void Ratio, and Porosity</vt:lpstr>
      <vt:lpstr>Hydraulic Conductivity, Void Ratio, and Porosity Results </vt:lpstr>
      <vt:lpstr>Specific Gravity and SSD Test</vt:lpstr>
      <vt:lpstr>Specific Gravity and SSD Test</vt:lpstr>
      <vt:lpstr>Soil Matrix Design</vt:lpstr>
      <vt:lpstr>Soil Media Testing Round #1</vt:lpstr>
      <vt:lpstr>Soil Media Testing Round #2</vt:lpstr>
      <vt:lpstr>Soil Media Testing Round #1 and #2 Results</vt:lpstr>
      <vt:lpstr>Soil Media Testing Round #3</vt:lpstr>
      <vt:lpstr>Stormwater Sampling </vt:lpstr>
      <vt:lpstr>Stormwater Testing</vt:lpstr>
      <vt:lpstr>Turbidity and Total Phosphorous Testing</vt:lpstr>
      <vt:lpstr>Coliform Testing</vt:lpstr>
      <vt:lpstr>Coliform Testing</vt:lpstr>
      <vt:lpstr>Summary of Water Quality Results</vt:lpstr>
      <vt:lpstr>Selecting Final Matrix Design</vt:lpstr>
      <vt:lpstr>Project Impacts</vt:lpstr>
      <vt:lpstr>Project  Schedule </vt:lpstr>
      <vt:lpstr>Engineering Work </vt:lpstr>
      <vt:lpstr>Engineering Work </vt:lpstr>
      <vt:lpstr>Engineering Costs </vt:lpstr>
      <vt:lpstr>Construction Costs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Rebeca Robles</cp:lastModifiedBy>
  <cp:revision>72</cp:revision>
  <dcterms:created xsi:type="dcterms:W3CDTF">2013-07-15T20:26:40Z</dcterms:created>
  <dcterms:modified xsi:type="dcterms:W3CDTF">2018-12-12T08:27:31Z</dcterms:modified>
</cp:coreProperties>
</file>